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7.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8.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9.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0.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1.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2.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13.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4.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15.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16.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17.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8.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19.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20.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21.xml" ContentType="application/vnd.openxmlformats-officedocument.themeOverride+xml"/>
  <Override PartName="/ppt/notesSlides/notesSlide3.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22.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23.xml" ContentType="application/vnd.openxmlformats-officedocument.themeOverride+xml"/>
  <Override PartName="/ppt/notesSlides/notesSlide4.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24.xml" ContentType="application/vnd.openxmlformats-officedocument.themeOverride+xml"/>
  <Override PartName="/ppt/drawings/drawing1.xml" ContentType="application/vnd.openxmlformats-officedocument.drawingml.chartshapes+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25.xml" ContentType="application/vnd.openxmlformats-officedocument.themeOverride+xml"/>
  <Override PartName="/ppt/notesSlides/notesSlide5.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26.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6" r:id="rId2"/>
  </p:sldMasterIdLst>
  <p:notesMasterIdLst>
    <p:notesMasterId r:id="rId43"/>
  </p:notesMasterIdLst>
  <p:sldIdLst>
    <p:sldId id="264" r:id="rId3"/>
    <p:sldId id="909" r:id="rId4"/>
    <p:sldId id="910" r:id="rId5"/>
    <p:sldId id="893" r:id="rId6"/>
    <p:sldId id="916" r:id="rId7"/>
    <p:sldId id="922" r:id="rId8"/>
    <p:sldId id="931" r:id="rId9"/>
    <p:sldId id="929" r:id="rId10"/>
    <p:sldId id="932" r:id="rId11"/>
    <p:sldId id="930" r:id="rId12"/>
    <p:sldId id="933" r:id="rId13"/>
    <p:sldId id="928" r:id="rId14"/>
    <p:sldId id="917" r:id="rId15"/>
    <p:sldId id="934" r:id="rId16"/>
    <p:sldId id="919" r:id="rId17"/>
    <p:sldId id="921" r:id="rId18"/>
    <p:sldId id="920" r:id="rId19"/>
    <p:sldId id="915" r:id="rId20"/>
    <p:sldId id="914" r:id="rId21"/>
    <p:sldId id="935" r:id="rId22"/>
    <p:sldId id="911" r:id="rId23"/>
    <p:sldId id="913" r:id="rId24"/>
    <p:sldId id="257" r:id="rId25"/>
    <p:sldId id="863" r:id="rId26"/>
    <p:sldId id="864" r:id="rId27"/>
    <p:sldId id="865" r:id="rId28"/>
    <p:sldId id="866" r:id="rId29"/>
    <p:sldId id="710" r:id="rId30"/>
    <p:sldId id="708" r:id="rId31"/>
    <p:sldId id="709" r:id="rId32"/>
    <p:sldId id="259" r:id="rId33"/>
    <p:sldId id="265" r:id="rId34"/>
    <p:sldId id="258" r:id="rId35"/>
    <p:sldId id="298" r:id="rId36"/>
    <p:sldId id="881" r:id="rId37"/>
    <p:sldId id="301" r:id="rId38"/>
    <p:sldId id="703" r:id="rId39"/>
    <p:sldId id="701" r:id="rId40"/>
    <p:sldId id="883"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69"/>
    <a:srgbClr val="089CAC"/>
    <a:srgbClr val="52CBBE"/>
    <a:srgbClr val="FFFFFF"/>
    <a:srgbClr val="5D7373"/>
    <a:srgbClr val="3F4A66"/>
    <a:srgbClr val="73BF41"/>
    <a:srgbClr val="92D050"/>
    <a:srgbClr val="E7B213"/>
    <a:srgbClr val="F686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37" autoAdjust="0"/>
    <p:restoredTop sz="95274" autoAdjust="0"/>
  </p:normalViewPr>
  <p:slideViewPr>
    <p:cSldViewPr snapToGrid="0" snapToObjects="1">
      <p:cViewPr varScale="1">
        <p:scale>
          <a:sx n="116" d="100"/>
          <a:sy n="116" d="100"/>
        </p:scale>
        <p:origin x="762"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2020\1.%20DIST\PPT\2016-2020.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2020\1.%20DIST\1.%20SAIDI%20SAIFI\7.%20JULI\REALISASI\TARGET%20SAIDIFI%20SESUAI%20SPKK%20sd%20juli.xlsx" TargetMode="External"/></Relationships>
</file>

<file path=ppt/charts/_rels/chart11.xml.rels><?xml version="1.0" encoding="UTF-8" standalone="yes"?>
<Relationships xmlns="http://schemas.openxmlformats.org/package/2006/relationships"><Relationship Id="rId3" Type="http://schemas.openxmlformats.org/officeDocument/2006/relationships/oleObject" Target="file:///C:\2020\1.%20DIST\1.%20SAIDI%20SAIFI\7.%20JULI\REALISASI\SAIDI%20SAIFI%20SD%20JULI%20UIW%20KALTIMRA%20(KIRIM%20REG).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2020\1.%20DIST\PPT\2016-2020.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2020\1.%20DIST\PPT\2016-2020.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2020\1.%20DIST\PPT\2016-2020.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2020\1.%20DIST\PPT\2016-2020.xlsx" TargetMode="External"/></Relationships>
</file>

<file path=ppt/charts/_rels/chart16.xml.rels><?xml version="1.0" encoding="UTF-8" standalone="yes"?>
<Relationships xmlns="http://schemas.openxmlformats.org/package/2006/relationships"><Relationship Id="rId3" Type="http://schemas.openxmlformats.org/officeDocument/2006/relationships/oleObject" Target="file:///C:\2020\1.%20DIST\1.%20SAIDI%20SAIFI\7.%20JULI\REALISASI\SAIDI%20SAIFI%20SD%20JULI%20UIW%20KALTIMRA%20(KIRIM%20REG).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file:///C:\2020\1.%20DIST\1.%20SAIDI%20SAIFI\7.%20JULI\REALISASI\TARGET%20SAIDIFI%20SESUAI%20SPKK%20sd%20juli.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2020\1.%20DIST\PPT\2016-2020.xlsx"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file:///C:\2020\1.%20DIST\1.%20SAIDI%20SAIFI\7.%20JULI\REALISASI\SAIDI%20SAIFI%20SD%20JULI%20UIW%20KALTIMRA%20(KIRIM%20REG).xlsx"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file:///C:\2020\1.%20DIST\PPT\2016-2020.xlsx"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file:///C:\2020\1.%20DIST\PPT\2016-2020.xlsx"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C:\2020\1.%20DIST\PPT\2016-2020.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C:\2020\1.%20DIST\PPT\2016-2020.xlsx"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file:///C:\2020\1.%20DIST\2.%20ENS\monitoring%20wig%20&amp;%20ens.xlsx"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C:\2020\1.%20DIST\2.%20ENS\monitoring%20wig%20&amp;%20ens.xlsx" TargetMode="External"/></Relationships>
</file>

<file path=ppt/charts/_rels/chart27.xml.rels><?xml version="1.0" encoding="UTF-8" standalone="yes"?>
<Relationships xmlns="http://schemas.openxmlformats.org/package/2006/relationships"><Relationship Id="rId3" Type="http://schemas.openxmlformats.org/officeDocument/2006/relationships/oleObject" Target="file:///C:\2020\1.%20DIST\2.%20ENS\monitoring%20wig%20&amp;%20ens.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2020\1.%20DIST\2.%20ENS\monitoring%20wig%20&amp;%20ens.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2020\1.%20DIST\PPT\2016-2020.xlsx" TargetMode="External"/></Relationships>
</file>

<file path=ppt/charts/_rels/chart30.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embeddings/oleObject5.bin"/><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user\Downloads\TAHUNAN%202020.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embeddings/oleObject6.bin"/><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embeddings/oleObject7.bin"/><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file:///C:\2020\1.%20DIST\3.%20REKAP%20GANGGUAN\TAHUNAN%202020.xlsx" TargetMode="External"/></Relationships>
</file>

<file path=ppt/charts/_rels/chart36.xml.rels><?xml version="1.0" encoding="UTF-8" standalone="yes"?>
<Relationships xmlns="http://schemas.openxmlformats.org/package/2006/relationships"><Relationship Id="rId3" Type="http://schemas.openxmlformats.org/officeDocument/2006/relationships/oleObject" Target="file:///E:\PLN\2019\REKAP\0.%202019\TAHUNAN2.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oleObject" Target="file:///C:\2020\1.%20DIST\1.%20SAIDI%20SAIFI\7.%20JULI\REALISASI\TARGET%20SAIDIFI%20SESUAI%20SPKK%20sd%20juli.xlsx" TargetMode="External"/></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oleObject" Target="file:///C:\2020\1.%20DIST\1.%20SAIDI%20SAIFI\7.%20JULI\REALISASI\TARGET%20SAIDIFI%20SESUAI%20SPKK%20sd%20juli.xlsx" TargetMode="Externa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oleObject" Target="file:///C:\2020\1.%20DIST\1.%20SAIDI%20SAIFI\7.%20JULI\REALISASI\TARGET%20SAIDIFI%20SESUAI%20SPKK%20sd%20juli.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2020\1.%20DIST\1.%20SAIDI%20SAIFI\7.%20JULI\REALISASI\SAIDI%20SAIFI%20SD%20JULI%20UIW%20KALTIMRA%20(KIRIM%20REG).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oleObject" Target="file:///C:\2020\1.%20DIST\1.%20SAIDI%20SAIFI\7.%20JULI\REALISASI\TARGET%20SAIDIFI%20SESUAI%20SPKK%20sd%20juli.xlsx" TargetMode="External"/></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41.xml"/><Relationship Id="rId1" Type="http://schemas.microsoft.com/office/2011/relationships/chartStyle" Target="style41.xml"/><Relationship Id="rId5" Type="http://schemas.openxmlformats.org/officeDocument/2006/relationships/chartUserShapes" Target="../drawings/drawing1.xml"/><Relationship Id="rId4" Type="http://schemas.openxmlformats.org/officeDocument/2006/relationships/oleObject" Target="file:///C:\2020\1.%20DIST\2.%20ENS\monitoring%20wig%20&amp;%20ens.xlsx" TargetMode="Externa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C:\2020\1.%20DIST\2.%20ENS\monitoring%20wig%20&amp;%20ens.xlsx" TargetMode="External"/></Relationships>
</file>

<file path=ppt/charts/_rels/chart43.xml.rels><?xml version="1.0" encoding="UTF-8" standalone="yes"?>
<Relationships xmlns="http://schemas.openxmlformats.org/package/2006/relationships"><Relationship Id="rId3" Type="http://schemas.openxmlformats.org/officeDocument/2006/relationships/oleObject" Target="file:///C:\2020\1.%20DIST\3.%20REKAP%20GANGGUAN\TAHUNAN%202020.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C:\2020\1.%20DIST\3.%20REKAP%20GANGGUAN\TAHUNAN%202020.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2020\1.%20DIST\PPT\2016-2020.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2020\1.%20DIST\1.%20SAIDI%20SAIFI\7.%20JULI\REALISASI\SAIDI%20SAIFI%20SD%20JULI%20UIW%20KALTIMRA%20(KIRIM%20REG).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2020\1.%20DIST\1.%20SAIDI%20SAIFI\7.%20JULI\REALISASI\TARGET%20SAIDIFI%20SESUAI%20SPKK%20sd%20juli.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2020\1.%20DIST\1.%20SAIDI%20SAIFI\7.%20JULI\REALISASI\TARGET%20SAIDIFI%20SESUAI%20SPKK%20sd%20juli.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2020\1.%20DIST\1.%20SAIDI%20SAIFI\7.%20JULI\REALISASI\TARGET%20SAIDIFI%20SESUAI%20SPKK%20sd%20jul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SD JUNI 2019</c:v>
          </c:tx>
          <c:spPr>
            <a:solidFill>
              <a:srgbClr val="7F7F7F"/>
            </a:solidFill>
            <a:ln>
              <a:noFill/>
            </a:ln>
            <a:effectLst/>
          </c:spPr>
          <c:invertIfNegative val="1"/>
          <c:dLbls>
            <c:delete val="1"/>
          </c:dLbls>
          <c:cat>
            <c:strRef>
              <c:f>'19-20'!$D$5:$I$5</c:f>
              <c:strCache>
                <c:ptCount val="6"/>
                <c:pt idx="0">
                  <c:v>UIW</c:v>
                </c:pt>
                <c:pt idx="1">
                  <c:v>SMD</c:v>
                </c:pt>
                <c:pt idx="2">
                  <c:v>BPN</c:v>
                </c:pt>
                <c:pt idx="3">
                  <c:v>BRU</c:v>
                </c:pt>
                <c:pt idx="4">
                  <c:v>BTG</c:v>
                </c:pt>
                <c:pt idx="5">
                  <c:v>TRK</c:v>
                </c:pt>
              </c:strCache>
            </c:strRef>
          </c:cat>
          <c:val>
            <c:numRef>
              <c:f>'19-20'!$D$6:$I$6</c:f>
              <c:numCache>
                <c:formatCode>General</c:formatCode>
                <c:ptCount val="6"/>
                <c:pt idx="0">
                  <c:v>561</c:v>
                </c:pt>
                <c:pt idx="1">
                  <c:v>768.6</c:v>
                </c:pt>
                <c:pt idx="2">
                  <c:v>648</c:v>
                </c:pt>
                <c:pt idx="3">
                  <c:v>111</c:v>
                </c:pt>
                <c:pt idx="4">
                  <c:v>255</c:v>
                </c:pt>
                <c:pt idx="5">
                  <c:v>198.6</c:v>
                </c:pt>
              </c:numCache>
            </c:numRef>
          </c:val>
          <c:extLst xmlns:c16r2="http://schemas.microsoft.com/office/drawing/2015/06/chart">
            <c:ext xmlns:c16="http://schemas.microsoft.com/office/drawing/2014/chart" uri="{C3380CC4-5D6E-409C-BE32-E72D297353CC}">
              <c16:uniqueId val="{00000000-2A48-4C22-93C9-20BAE1972B01}"/>
            </c:ext>
            <c:ext xmlns:c14="http://schemas.microsoft.com/office/drawing/2007/8/2/chart" uri="{6F2FDCE9-48DA-4B69-8628-5D25D57E5C99}">
              <c14:invertSolidFillFmt>
                <c14:spPr xmlns:c14="http://schemas.microsoft.com/office/drawing/2007/8/2/chart">
                  <a:solidFill>
                    <a:srgbClr val="AFABAB"/>
                  </a:solidFill>
                  <a:ln>
                    <a:noFill/>
                  </a:ln>
                  <a:effectLst/>
                </c14:spPr>
              </c14:invertSolidFillFmt>
            </c:ext>
          </c:extLst>
        </c:ser>
        <c:ser>
          <c:idx val="1"/>
          <c:order val="1"/>
          <c:tx>
            <c:v>SD JUNI 2020</c:v>
          </c:tx>
          <c:spPr>
            <a:solidFill>
              <a:sysClr val="windowText" lastClr="000000">
                <a:lumMod val="50000"/>
                <a:lumOff val="50000"/>
              </a:sysClr>
            </a:solidFill>
            <a:ln>
              <a:noFill/>
            </a:ln>
            <a:effectLst/>
          </c:spPr>
          <c:invertIfNegative val="0"/>
          <c:dPt>
            <c:idx val="5"/>
            <c:invertIfNegative val="0"/>
            <c:bubble3D val="0"/>
            <c:spPr>
              <a:solidFill>
                <a:sysClr val="windowText" lastClr="000000">
                  <a:lumMod val="50000"/>
                  <a:lumOff val="50000"/>
                </a:sysClr>
              </a:solidFill>
              <a:ln>
                <a:noFill/>
              </a:ln>
              <a:effectLst/>
            </c:spPr>
            <c:extLst xmlns:c16r2="http://schemas.microsoft.com/office/drawing/2015/06/chart">
              <c:ext xmlns:c16="http://schemas.microsoft.com/office/drawing/2014/chart" uri="{C3380CC4-5D6E-409C-BE32-E72D297353CC}">
                <c16:uniqueId val="{00000002-2A48-4C22-93C9-20BAE1972B01}"/>
              </c:ext>
            </c:extLst>
          </c:dPt>
          <c:dLbls>
            <c:delete val="1"/>
          </c:dLbls>
          <c:cat>
            <c:strRef>
              <c:f>'19-20'!$D$5:$I$5</c:f>
              <c:strCache>
                <c:ptCount val="6"/>
                <c:pt idx="0">
                  <c:v>UIW</c:v>
                </c:pt>
                <c:pt idx="1">
                  <c:v>SMD</c:v>
                </c:pt>
                <c:pt idx="2">
                  <c:v>BPN</c:v>
                </c:pt>
                <c:pt idx="3">
                  <c:v>BRU</c:v>
                </c:pt>
                <c:pt idx="4">
                  <c:v>BTG</c:v>
                </c:pt>
                <c:pt idx="5">
                  <c:v>TRK</c:v>
                </c:pt>
              </c:strCache>
            </c:strRef>
          </c:cat>
          <c:val>
            <c:numRef>
              <c:f>'19-20'!$D$7:$I$7</c:f>
              <c:numCache>
                <c:formatCode>General</c:formatCode>
                <c:ptCount val="6"/>
                <c:pt idx="0">
                  <c:v>241.2</c:v>
                </c:pt>
                <c:pt idx="1">
                  <c:v>429</c:v>
                </c:pt>
                <c:pt idx="2">
                  <c:v>106.2</c:v>
                </c:pt>
                <c:pt idx="3">
                  <c:v>97.8</c:v>
                </c:pt>
                <c:pt idx="4">
                  <c:v>115.8</c:v>
                </c:pt>
                <c:pt idx="5">
                  <c:v>261</c:v>
                </c:pt>
              </c:numCache>
            </c:numRef>
          </c:val>
          <c:extLst xmlns:c16r2="http://schemas.microsoft.com/office/drawing/2015/06/chart">
            <c:ext xmlns:c16="http://schemas.microsoft.com/office/drawing/2014/chart" uri="{C3380CC4-5D6E-409C-BE32-E72D297353CC}">
              <c16:uniqueId val="{00000003-2A48-4C22-93C9-20BAE1972B01}"/>
            </c:ext>
          </c:extLst>
        </c:ser>
        <c:dLbls>
          <c:showLegendKey val="0"/>
          <c:showVal val="1"/>
          <c:showCatName val="0"/>
          <c:showSerName val="0"/>
          <c:showPercent val="0"/>
          <c:showBubbleSize val="0"/>
        </c:dLbls>
        <c:gapWidth val="30"/>
        <c:overlap val="-25"/>
        <c:axId val="661796256"/>
        <c:axId val="661820192"/>
      </c:barChart>
      <c:catAx>
        <c:axId val="661796256"/>
        <c:scaling>
          <c:orientation val="minMax"/>
        </c:scaling>
        <c:delete val="1"/>
        <c:axPos val="b"/>
        <c:numFmt formatCode="General" sourceLinked="1"/>
        <c:majorTickMark val="none"/>
        <c:minorTickMark val="none"/>
        <c:tickLblPos val="nextTo"/>
        <c:crossAx val="661820192"/>
        <c:crosses val="autoZero"/>
        <c:auto val="1"/>
        <c:lblAlgn val="ctr"/>
        <c:lblOffset val="100"/>
        <c:noMultiLvlLbl val="0"/>
      </c:catAx>
      <c:valAx>
        <c:axId val="661820192"/>
        <c:scaling>
          <c:orientation val="minMax"/>
        </c:scaling>
        <c:delete val="1"/>
        <c:axPos val="l"/>
        <c:numFmt formatCode="General" sourceLinked="1"/>
        <c:majorTickMark val="none"/>
        <c:minorTickMark val="none"/>
        <c:tickLblPos val="nextTo"/>
        <c:crossAx val="66179625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a:t>SAIDI KUMULATIF 2020</a:t>
            </a:r>
          </a:p>
        </c:rich>
      </c:tx>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883366545582491"/>
          <c:y val="0.111222169469502"/>
          <c:w val="0.79572445258066637"/>
          <c:h val="0.56173883443100381"/>
        </c:manualLayout>
      </c:layout>
      <c:lineChart>
        <c:grouping val="standard"/>
        <c:varyColors val="0"/>
        <c:ser>
          <c:idx val="0"/>
          <c:order val="0"/>
          <c:tx>
            <c:v>TARGET</c:v>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'MONIT REALISASI SAIDIFI'!$AG$34:$AR$34</c:f>
              <c:strCache>
                <c:ptCount val="12"/>
                <c:pt idx="0">
                  <c:v>JAN</c:v>
                </c:pt>
                <c:pt idx="1">
                  <c:v>sd FEB</c:v>
                </c:pt>
                <c:pt idx="2">
                  <c:v>sd. MAR</c:v>
                </c:pt>
                <c:pt idx="3">
                  <c:v>sd APR</c:v>
                </c:pt>
                <c:pt idx="4">
                  <c:v>sd MEI</c:v>
                </c:pt>
                <c:pt idx="5">
                  <c:v>sd JUN</c:v>
                </c:pt>
                <c:pt idx="6">
                  <c:v>sd JUL</c:v>
                </c:pt>
                <c:pt idx="7">
                  <c:v>sd AGS</c:v>
                </c:pt>
                <c:pt idx="8">
                  <c:v>sd SEP</c:v>
                </c:pt>
                <c:pt idx="9">
                  <c:v>sd OKT</c:v>
                </c:pt>
                <c:pt idx="10">
                  <c:v>sd NOP</c:v>
                </c:pt>
                <c:pt idx="11">
                  <c:v>sd DES</c:v>
                </c:pt>
              </c:strCache>
            </c:strRef>
          </c:cat>
          <c:val>
            <c:numRef>
              <c:f>'MONIT REALISASI SAIDIFI'!$AG$35:$AR$35</c:f>
              <c:numCache>
                <c:formatCode>_(* #,##0.00_);_(* \(#,##0.00\);_(* "-"_);_(@_)</c:formatCode>
                <c:ptCount val="12"/>
                <c:pt idx="0">
                  <c:v>61.325419199999999</c:v>
                </c:pt>
                <c:pt idx="1">
                  <c:v>118.70458079999999</c:v>
                </c:pt>
                <c:pt idx="2">
                  <c:v>180.03</c:v>
                </c:pt>
                <c:pt idx="3">
                  <c:v>240.04</c:v>
                </c:pt>
                <c:pt idx="4">
                  <c:v>300.04999999999995</c:v>
                </c:pt>
                <c:pt idx="5">
                  <c:v>360.05999999999995</c:v>
                </c:pt>
                <c:pt idx="6">
                  <c:v>420.06999999999994</c:v>
                </c:pt>
                <c:pt idx="7">
                  <c:v>480.08</c:v>
                </c:pt>
                <c:pt idx="8">
                  <c:v>540.09</c:v>
                </c:pt>
                <c:pt idx="9">
                  <c:v>600.1</c:v>
                </c:pt>
                <c:pt idx="10">
                  <c:v>660.11</c:v>
                </c:pt>
                <c:pt idx="11">
                  <c:v>720.12</c:v>
                </c:pt>
              </c:numCache>
            </c:numRef>
          </c:val>
          <c:smooth val="0"/>
          <c:extLst xmlns:c16r2="http://schemas.microsoft.com/office/drawing/2015/06/chart" xmlns:c15="http://schemas.microsoft.com/office/drawing/2012/chart">
            <c:ext xmlns:c16="http://schemas.microsoft.com/office/drawing/2014/chart" uri="{C3380CC4-5D6E-409C-BE32-E72D297353CC}">
              <c16:uniqueId val="{00000000-9007-435E-8CA0-584CA70DC34A}"/>
            </c:ext>
          </c:extLst>
        </c:ser>
        <c:ser>
          <c:idx val="1"/>
          <c:order val="1"/>
          <c:tx>
            <c:v>REALISASI</c:v>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'MONIT REALISASI SAIDIFI'!$AG$34:$AR$34</c:f>
              <c:strCache>
                <c:ptCount val="12"/>
                <c:pt idx="0">
                  <c:v>JAN</c:v>
                </c:pt>
                <c:pt idx="1">
                  <c:v>sd FEB</c:v>
                </c:pt>
                <c:pt idx="2">
                  <c:v>sd. MAR</c:v>
                </c:pt>
                <c:pt idx="3">
                  <c:v>sd APR</c:v>
                </c:pt>
                <c:pt idx="4">
                  <c:v>sd MEI</c:v>
                </c:pt>
                <c:pt idx="5">
                  <c:v>sd JUN</c:v>
                </c:pt>
                <c:pt idx="6">
                  <c:v>sd JUL</c:v>
                </c:pt>
                <c:pt idx="7">
                  <c:v>sd AGS</c:v>
                </c:pt>
                <c:pt idx="8">
                  <c:v>sd SEP</c:v>
                </c:pt>
                <c:pt idx="9">
                  <c:v>sd OKT</c:v>
                </c:pt>
                <c:pt idx="10">
                  <c:v>sd NOP</c:v>
                </c:pt>
                <c:pt idx="11">
                  <c:v>sd DES</c:v>
                </c:pt>
              </c:strCache>
            </c:strRef>
          </c:cat>
          <c:val>
            <c:numRef>
              <c:f>'MONIT REALISASI SAIDIFI'!$AG$36:$AR$36</c:f>
              <c:numCache>
                <c:formatCode>_(* #,##0.00_);_(* \(#,##0.00\);_(* "-"_);_(@_)</c:formatCode>
                <c:ptCount val="12"/>
                <c:pt idx="0">
                  <c:v>46.422157067535764</c:v>
                </c:pt>
                <c:pt idx="1">
                  <c:v>77.643288361672688</c:v>
                </c:pt>
                <c:pt idx="2">
                  <c:v>110.12099164001235</c:v>
                </c:pt>
                <c:pt idx="3">
                  <c:v>139.05465792649034</c:v>
                </c:pt>
                <c:pt idx="4">
                  <c:v>225.42278088536892</c:v>
                </c:pt>
                <c:pt idx="5">
                  <c:v>241.14995152620969</c:v>
                </c:pt>
                <c:pt idx="6">
                  <c:v>264.71340906733485</c:v>
                </c:pt>
              </c:numCache>
            </c:numRef>
          </c:val>
          <c:smooth val="0"/>
          <c:extLst xmlns:c16r2="http://schemas.microsoft.com/office/drawing/2015/06/chart" xmlns:c15="http://schemas.microsoft.com/office/drawing/2012/chart">
            <c:ext xmlns:c16="http://schemas.microsoft.com/office/drawing/2014/chart" uri="{C3380CC4-5D6E-409C-BE32-E72D297353CC}">
              <c16:uniqueId val="{00000001-9007-435E-8CA0-584CA70DC34A}"/>
            </c:ext>
          </c:extLst>
        </c:ser>
        <c:dLbls>
          <c:showLegendKey val="0"/>
          <c:showVal val="0"/>
          <c:showCatName val="0"/>
          <c:showSerName val="0"/>
          <c:showPercent val="0"/>
          <c:showBubbleSize val="0"/>
        </c:dLbls>
        <c:marker val="1"/>
        <c:smooth val="0"/>
        <c:axId val="1813315728"/>
        <c:axId val="1813316816"/>
        <c:extLst xmlns:c16r2="http://schemas.microsoft.com/office/drawing/2015/06/chart"/>
      </c:lineChart>
      <c:catAx>
        <c:axId val="1813315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13316816"/>
        <c:crosses val="autoZero"/>
        <c:auto val="1"/>
        <c:lblAlgn val="ctr"/>
        <c:lblOffset val="100"/>
        <c:noMultiLvlLbl val="0"/>
      </c:catAx>
      <c:valAx>
        <c:axId val="1813316816"/>
        <c:scaling>
          <c:orientation val="minMax"/>
        </c:scaling>
        <c:delete val="1"/>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ID"/>
                  <a:t>menit/plg</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_(* #,##0.00_);_(* \(#,##0.00\);_(* &quot;-&quot;_);_(@_)" sourceLinked="1"/>
        <c:majorTickMark val="none"/>
        <c:minorTickMark val="none"/>
        <c:tickLblPos val="nextTo"/>
        <c:crossAx val="181331572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1"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ysClr val="windowText" lastClr="000000">
          <a:lumMod val="50000"/>
          <a:lumOff val="50000"/>
        </a:sysClr>
      </a:solidFill>
    </a:ln>
    <a:effectLst/>
  </c:spPr>
  <c:txPr>
    <a:bodyPr/>
    <a:lstStyle/>
    <a:p>
      <a:pPr>
        <a:defRPr sz="1200" b="1"/>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baseline="0">
                <a:solidFill>
                  <a:schemeClr val="tx2"/>
                </a:solidFill>
                <a:latin typeface="+mn-lt"/>
                <a:ea typeface="+mn-ea"/>
                <a:cs typeface="+mn-cs"/>
              </a:defRPr>
            </a:pPr>
            <a:r>
              <a:rPr lang="en-US" sz="1200"/>
              <a:t>SAIDI UIW KALTIMRA sd JUNI</a:t>
            </a:r>
          </a:p>
        </c:rich>
      </c:tx>
      <c:layout>
        <c:manualLayout>
          <c:xMode val="edge"/>
          <c:yMode val="edge"/>
          <c:x val="0.61211213794249286"/>
          <c:y val="0.22580691298191558"/>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AKUM_JUN!$B$193</c:f>
              <c:strCache>
                <c:ptCount val="1"/>
                <c:pt idx="0">
                  <c:v>UIW</c:v>
                </c:pt>
              </c:strCache>
              <c:extLst xmlns:c16r2="http://schemas.microsoft.com/office/drawing/2015/06/chart" xmlns:c15="http://schemas.microsoft.com/office/drawing/2012/chart"/>
            </c:strRef>
          </c:tx>
          <c:dPt>
            <c:idx val="0"/>
            <c:bubble3D val="0"/>
            <c:explosion val="13"/>
            <c:spPr>
              <a:solidFill>
                <a:srgbClr val="92D050"/>
              </a:solidFill>
              <a:ln>
                <a:noFill/>
              </a:ln>
              <a:effectLst/>
            </c:spPr>
            <c:extLst xmlns:c16r2="http://schemas.microsoft.com/office/drawing/2015/06/chart" xmlns:c15="http://schemas.microsoft.com/office/drawing/2012/chart">
              <c:ext xmlns:c16="http://schemas.microsoft.com/office/drawing/2014/chart" uri="{C3380CC4-5D6E-409C-BE32-E72D297353CC}">
                <c16:uniqueId val="{00000001-0AC5-4CA8-B63D-D71BF4A7DEA8}"/>
              </c:ext>
            </c:extLst>
          </c:dPt>
          <c:dPt>
            <c:idx val="1"/>
            <c:bubble3D val="0"/>
            <c:spPr>
              <a:solidFill>
                <a:srgbClr val="FF5969"/>
              </a:solidFill>
              <a:ln>
                <a:noFill/>
              </a:ln>
              <a:effectLst/>
            </c:spPr>
            <c:extLst xmlns:c16r2="http://schemas.microsoft.com/office/drawing/2015/06/chart" xmlns:c15="http://schemas.microsoft.com/office/drawing/2012/chart">
              <c:ext xmlns:c16="http://schemas.microsoft.com/office/drawing/2014/chart" uri="{C3380CC4-5D6E-409C-BE32-E72D297353CC}">
                <c16:uniqueId val="{00000003-0AC5-4CA8-B63D-D71BF4A7DEA8}"/>
              </c:ext>
            </c:extLst>
          </c:dPt>
          <c:dPt>
            <c:idx val="2"/>
            <c:bubble3D val="0"/>
            <c:explosion val="8"/>
            <c:spPr>
              <a:solidFill>
                <a:srgbClr val="089CAC"/>
              </a:solidFill>
              <a:ln>
                <a:noFill/>
              </a:ln>
              <a:effectLst/>
            </c:spPr>
            <c:extLst xmlns:c16r2="http://schemas.microsoft.com/office/drawing/2015/06/chart" xmlns:c15="http://schemas.microsoft.com/office/drawing/2012/chart">
              <c:ext xmlns:c16="http://schemas.microsoft.com/office/drawing/2014/chart" uri="{C3380CC4-5D6E-409C-BE32-E72D297353CC}">
                <c16:uniqueId val="{00000005-0AC5-4CA8-B63D-D71BF4A7DEA8}"/>
              </c:ext>
            </c:extLst>
          </c:dPt>
          <c:dLbls>
            <c:dLbl>
              <c:idx val="0"/>
              <c:layout>
                <c:manualLayout>
                  <c:x val="2.3078401799873138E-2"/>
                  <c:y val="3.4943511438199196E-2"/>
                </c:manualLayout>
              </c:layout>
              <c:tx>
                <c:rich>
                  <a:bodyPr/>
                  <a:lstStyle/>
                  <a:p>
                    <a:r>
                      <a:rPr lang="en-US" dirty="0"/>
                      <a:t>GANGGUAN</a:t>
                    </a:r>
                    <a:r>
                      <a:rPr lang="en-US" baseline="0" dirty="0"/>
                      <a:t>
</a:t>
                    </a:r>
                    <a:fld id="{F41F9F91-FD16-4E3A-A174-BFF261994976}"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0AC5-4CA8-B63D-D71BF4A7DEA8}"/>
                </c:ext>
                <c:ext xmlns:c15="http://schemas.microsoft.com/office/drawing/2012/chart" uri="{CE6537A1-D6FC-4f65-9D91-7224C49458BB}">
                  <c15:layout/>
                  <c15:dlblFieldTable/>
                  <c15:showDataLabelsRange val="0"/>
                </c:ext>
              </c:extLst>
            </c:dLbl>
            <c:dLbl>
              <c:idx val="1"/>
              <c:layout>
                <c:manualLayout>
                  <c:x val="-3.8471419014289285E-2"/>
                  <c:y val="2.4231907924981661E-2"/>
                </c:manualLayout>
              </c:layout>
              <c:tx>
                <c:rich>
                  <a:bodyPr/>
                  <a:lstStyle/>
                  <a:p>
                    <a:r>
                      <a:rPr lang="en-US" dirty="0"/>
                      <a:t>HAR</a:t>
                    </a:r>
                    <a:r>
                      <a:rPr lang="en-US" baseline="0" dirty="0"/>
                      <a:t>
</a:t>
                    </a:r>
                    <a:fld id="{54668516-0D93-40BC-B5B2-103C86AF821E}"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0AC5-4CA8-B63D-D71BF4A7DEA8}"/>
                </c:ext>
                <c:ext xmlns:c15="http://schemas.microsoft.com/office/drawing/2012/chart" uri="{CE6537A1-D6FC-4f65-9D91-7224C49458BB}">
                  <c15:layout/>
                  <c15:dlblFieldTable/>
                  <c15:showDataLabelsRange val="0"/>
                </c:ext>
              </c:extLst>
            </c:dLbl>
            <c:dLbl>
              <c:idx val="2"/>
              <c:layout>
                <c:manualLayout>
                  <c:x val="0"/>
                  <c:y val="-1.2339018927620419E-3"/>
                </c:manualLayout>
              </c:layout>
              <c:tx>
                <c:rich>
                  <a:bodyPr/>
                  <a:lstStyle/>
                  <a:p>
                    <a:r>
                      <a:rPr lang="en-US" dirty="0"/>
                      <a:t>BENCANA</a:t>
                    </a:r>
                    <a:r>
                      <a:rPr lang="en-US" baseline="0" dirty="0"/>
                      <a:t>
</a:t>
                    </a:r>
                    <a:fld id="{8DB6471D-4042-41AD-B47E-BEF5E75AA71C}"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0AC5-4CA8-B63D-D71BF4A7DEA8}"/>
                </c:ex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f>(AKUM_JUN!$A$199,AKUM_JUN!$A$205:$A$206)</c:f>
              <c:strCache>
                <c:ptCount val="3"/>
                <c:pt idx="0">
                  <c:v>TOTAL GANGGUAN</c:v>
                </c:pt>
                <c:pt idx="1">
                  <c:v>TOTAL PEMELIHARAAN</c:v>
                </c:pt>
                <c:pt idx="2">
                  <c:v>BENCANA ALAM</c:v>
                </c:pt>
              </c:strCache>
              <c:extLst xmlns:c16r2="http://schemas.microsoft.com/office/drawing/2015/06/chart" xmlns:c15="http://schemas.microsoft.com/office/drawing/2012/chart"/>
            </c:strRef>
          </c:cat>
          <c:val>
            <c:numRef>
              <c:f>(AKUM_JUN!$B$199,AKUM_JUN!$B$205:$B$206)</c:f>
              <c:numCache>
                <c:formatCode>0.000</c:formatCode>
                <c:ptCount val="3"/>
                <c:pt idx="0">
                  <c:v>2.5536755220835481</c:v>
                </c:pt>
                <c:pt idx="1">
                  <c:v>0.1778325150913978</c:v>
                </c:pt>
                <c:pt idx="2">
                  <c:v>1.2876578215952166</c:v>
                </c:pt>
              </c:numCache>
              <c:extLst xmlns:c16r2="http://schemas.microsoft.com/office/drawing/2015/06/chart" xmlns:c15="http://schemas.microsoft.com/office/drawing/2012/chart"/>
            </c:numRef>
          </c:val>
          <c:extLst xmlns:c16r2="http://schemas.microsoft.com/office/drawing/2015/06/chart" xmlns:c15="http://schemas.microsoft.com/office/drawing/2012/chart">
            <c:ext xmlns:c16="http://schemas.microsoft.com/office/drawing/2014/chart" uri="{C3380CC4-5D6E-409C-BE32-E72D297353CC}">
              <c16:uniqueId val="{00000006-0AC5-4CA8-B63D-D71BF4A7DEA8}"/>
            </c:ext>
          </c:extLst>
        </c:ser>
        <c:dLbls>
          <c:dLblPos val="outEnd"/>
          <c:showLegendKey val="0"/>
          <c:showVal val="0"/>
          <c:showCatName val="1"/>
          <c:showSerName val="0"/>
          <c:showPercent val="0"/>
          <c:showBubbleSize val="0"/>
          <c:showLeaderLines val="1"/>
        </c:dLbls>
        <c:firstSliceAng val="0"/>
        <c:extLst xmlns:c16r2="http://schemas.microsoft.com/office/drawing/2015/06/chart">
          <c:ext xmlns:c15="http://schemas.microsoft.com/office/drawing/2012/chart" uri="{02D57815-91ED-43cb-92C2-25804820EDAC}">
            <c15:filteredPieSeries>
              <c15:ser>
                <c:idx val="1"/>
                <c:order val="1"/>
                <c:tx>
                  <c:strRef>
                    <c:extLst xmlns:c16r2="http://schemas.microsoft.com/office/drawing/2015/06/chart">
                      <c:ext uri="{02D57815-91ED-43cb-92C2-25804820EDAC}">
                        <c15:formulaRef>
                          <c15:sqref>AKUM_JUN!$C$193</c15:sqref>
                        </c15:formulaRef>
                      </c:ext>
                    </c:extLst>
                    <c:strCache>
                      <c:ptCount val="1"/>
                      <c:pt idx="0">
                        <c:v>BPN</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8-0AC5-4CA8-B63D-D71BF4A7DEA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A-0AC5-4CA8-B63D-D71BF4A7DEA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C-0AC5-4CA8-B63D-D71BF4A7DEA8}"/>
                    </c:ext>
                  </c:extLst>
                </c:dPt>
                <c:dLbls>
                  <c:dLbl>
                    <c:idx val="0"/>
                    <c:layout>
                      <c:manualLayout>
                        <c:x val="0.2527777777777776"/>
                        <c:y val="-0.10185185185185203"/>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8-0AC5-4CA8-B63D-D71BF4A7DEA8}"/>
                      </c:ext>
                      <c:ext uri="{CE6537A1-D6FC-4f65-9D91-7224C49458BB}"/>
                    </c:extLst>
                  </c:dLbl>
                  <c:dLbl>
                    <c:idx val="1"/>
                    <c:layout>
                      <c:manualLayout>
                        <c:x val="-0.18333333333333335"/>
                        <c:y val="0.25231481481481483"/>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A-0AC5-4CA8-B63D-D71BF4A7DEA8}"/>
                      </c:ext>
                      <c:ext uri="{CE6537A1-D6FC-4f65-9D91-7224C49458BB}"/>
                    </c:extLst>
                  </c:dLbl>
                  <c:dLbl>
                    <c:idx val="2"/>
                    <c:layout>
                      <c:manualLayout>
                        <c:x val="0.3000000000000001"/>
                        <c:y val="8.7962962962962965E-2"/>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C-0AC5-4CA8-B63D-D71BF4A7DEA8}"/>
                      </c:ext>
                      <c:ex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uri="{CE6537A1-D6FC-4f65-9D91-7224C49458BB}"/>
                  </c:extLst>
                </c:dLbls>
                <c:cat>
                  <c:strRef>
                    <c:extLst xmlns:c16r2="http://schemas.microsoft.com/office/drawing/2015/06/chart">
                      <c:ex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c:ext uri="{02D57815-91ED-43cb-92C2-25804820EDAC}">
                        <c15:formulaRef>
                          <c15:sqref>(AKUM_JUN!$C$199,AKUM_JUN!$C$205:$C$206)</c15:sqref>
                        </c15:formulaRef>
                      </c:ext>
                    </c:extLst>
                    <c:numCache>
                      <c:formatCode>0.000</c:formatCode>
                      <c:ptCount val="3"/>
                      <c:pt idx="0">
                        <c:v>1.551842505432752</c:v>
                      </c:pt>
                      <c:pt idx="1">
                        <c:v>0.20590586211069659</c:v>
                      </c:pt>
                      <c:pt idx="2">
                        <c:v>1.0898653519318499E-2</c:v>
                      </c:pt>
                    </c:numCache>
                  </c:numRef>
                </c:val>
                <c:extLst xmlns:c16r2="http://schemas.microsoft.com/office/drawing/2015/06/chart">
                  <c:ext xmlns:c16="http://schemas.microsoft.com/office/drawing/2014/chart" uri="{C3380CC4-5D6E-409C-BE32-E72D297353CC}">
                    <c16:uniqueId val="{0000000D-0AC5-4CA8-B63D-D71BF4A7DEA8}"/>
                  </c:ext>
                </c:extLst>
              </c15:ser>
            </c15:filteredPieSeries>
            <c15:filteredPieSeries>
              <c15:ser>
                <c:idx val="2"/>
                <c:order val="2"/>
                <c:tx>
                  <c:strRef>
                    <c:extLst xmlns:c16r2="http://schemas.microsoft.com/office/drawing/2015/06/chart" xmlns:c15="http://schemas.microsoft.com/office/drawing/2012/chart">
                      <c:ext xmlns:c15="http://schemas.microsoft.com/office/drawing/2012/chart" uri="{02D57815-91ED-43cb-92C2-25804820EDAC}">
                        <c15:formulaRef>
                          <c15:sqref>AKUM_JUN!$D$193</c15:sqref>
                        </c15:formulaRef>
                      </c:ext>
                    </c:extLst>
                    <c:strCache>
                      <c:ptCount val="1"/>
                      <c:pt idx="0">
                        <c:v>SMD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0F-0AC5-4CA8-B63D-D71BF4A7DEA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1-0AC5-4CA8-B63D-D71BF4A7DEA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3-0AC5-4CA8-B63D-D71BF4A7DEA8}"/>
                    </c:ext>
                  </c:extLst>
                </c:dPt>
                <c:dLbls>
                  <c:dLbl>
                    <c:idx val="0"/>
                    <c:layout>
                      <c:manualLayout>
                        <c:x val="0.13333333333333333"/>
                        <c:y val="-0.1712962962962963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F-0AC5-4CA8-B63D-D71BF4A7DEA8}"/>
                      </c:ext>
                      <c:ext xmlns:c15="http://schemas.microsoft.com/office/drawing/2012/chart" uri="{CE6537A1-D6FC-4f65-9D91-7224C49458BB}"/>
                    </c:extLst>
                  </c:dLbl>
                  <c:dLbl>
                    <c:idx val="1"/>
                    <c:layout>
                      <c:manualLayout>
                        <c:x val="-0.10416666666666669"/>
                        <c:y val="0.17592592592592593"/>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1-0AC5-4CA8-B63D-D71BF4A7DEA8}"/>
                      </c:ext>
                      <c:ext xmlns:c15="http://schemas.microsoft.com/office/drawing/2012/chart" uri="{CE6537A1-D6FC-4f65-9D91-7224C49458BB}"/>
                    </c:extLst>
                  </c:dLbl>
                  <c:dLbl>
                    <c:idx val="2"/>
                    <c:layout>
                      <c:manualLayout>
                        <c:x val="-0.17222222222222222"/>
                        <c:y val="-9.2592592592592587E-3"/>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3-0AC5-4CA8-B63D-D71BF4A7DEA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(AKUM_JUN!$D$199,AKUM_JUN!$D$205:$D$206)</c15:sqref>
                        </c15:formulaRef>
                      </c:ext>
                    </c:extLst>
                    <c:numCache>
                      <c:formatCode>0.000</c:formatCode>
                      <c:ptCount val="3"/>
                      <c:pt idx="0">
                        <c:v>3.8935297179485584</c:v>
                      </c:pt>
                      <c:pt idx="1">
                        <c:v>0.1794410815047997</c:v>
                      </c:pt>
                      <c:pt idx="2">
                        <c:v>3.0805694946466011</c:v>
                      </c:pt>
                    </c:numCache>
                  </c:numRef>
                </c:val>
                <c:extLst xmlns:c16r2="http://schemas.microsoft.com/office/drawing/2015/06/chart" xmlns:c15="http://schemas.microsoft.com/office/drawing/2012/chart">
                  <c:ext xmlns:c16="http://schemas.microsoft.com/office/drawing/2014/chart" uri="{C3380CC4-5D6E-409C-BE32-E72D297353CC}">
                    <c16:uniqueId val="{00000014-0AC5-4CA8-B63D-D71BF4A7DEA8}"/>
                  </c:ext>
                </c:extLst>
              </c15:ser>
            </c15:filteredPieSeries>
            <c15:filteredPieSeries>
              <c15:ser>
                <c:idx val="3"/>
                <c:order val="3"/>
                <c:tx>
                  <c:strRef>
                    <c:extLst xmlns:c16r2="http://schemas.microsoft.com/office/drawing/2015/06/chart" xmlns:c15="http://schemas.microsoft.com/office/drawing/2012/chart">
                      <c:ext xmlns:c15="http://schemas.microsoft.com/office/drawing/2012/chart" uri="{02D57815-91ED-43cb-92C2-25804820EDAC}">
                        <c15:formulaRef>
                          <c15:sqref>AKUM_JUN!$E$193</c15:sqref>
                        </c15:formulaRef>
                      </c:ext>
                    </c:extLst>
                    <c:strCache>
                      <c:ptCount val="1"/>
                      <c:pt idx="0">
                        <c:v>BRU</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6-0AC5-4CA8-B63D-D71BF4A7DEA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8-0AC5-4CA8-B63D-D71BF4A7DEA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A-0AC5-4CA8-B63D-D71BF4A7DEA8}"/>
                    </c:ext>
                  </c:extLst>
                </c:dPt>
                <c:dLbls>
                  <c:dLbl>
                    <c:idx val="1"/>
                    <c:layout>
                      <c:manualLayout>
                        <c:x val="-7.0833333333333331E-2"/>
                        <c:y val="0.2361111111111111"/>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8-0AC5-4CA8-B63D-D71BF4A7DEA8}"/>
                      </c:ext>
                      <c:ext xmlns:c15="http://schemas.microsoft.com/office/drawing/2012/chart" uri="{CE6537A1-D6FC-4f65-9D91-7224C49458BB}"/>
                    </c:extLst>
                  </c:dLbl>
                  <c:dLbl>
                    <c:idx val="2"/>
                    <c:layout>
                      <c:manualLayout>
                        <c:x val="0.29166666666666657"/>
                        <c:y val="5.0925925925925937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A-0AC5-4CA8-B63D-D71BF4A7DEA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(AKUM_JUN!$E$199,AKUM_JUN!$E$205:$E$206)</c15:sqref>
                        </c15:formulaRef>
                      </c:ext>
                    </c:extLst>
                    <c:numCache>
                      <c:formatCode>0.000</c:formatCode>
                      <c:ptCount val="3"/>
                      <c:pt idx="0">
                        <c:v>1.3598990023782314</c:v>
                      </c:pt>
                      <c:pt idx="1">
                        <c:v>0.22883843469129317</c:v>
                      </c:pt>
                      <c:pt idx="2">
                        <c:v>4.5508169379497795E-2</c:v>
                      </c:pt>
                    </c:numCache>
                  </c:numRef>
                </c:val>
                <c:extLst xmlns:c16r2="http://schemas.microsoft.com/office/drawing/2015/06/chart" xmlns:c15="http://schemas.microsoft.com/office/drawing/2012/chart">
                  <c:ext xmlns:c16="http://schemas.microsoft.com/office/drawing/2014/chart" uri="{C3380CC4-5D6E-409C-BE32-E72D297353CC}">
                    <c16:uniqueId val="{0000001B-0AC5-4CA8-B63D-D71BF4A7DEA8}"/>
                  </c:ext>
                </c:extLst>
              </c15:ser>
            </c15:filteredPieSeries>
            <c15:filteredPieSeries>
              <c15:ser>
                <c:idx val="4"/>
                <c:order val="4"/>
                <c:tx>
                  <c:strRef>
                    <c:extLst xmlns:c16r2="http://schemas.microsoft.com/office/drawing/2015/06/chart" xmlns:c15="http://schemas.microsoft.com/office/drawing/2012/chart">
                      <c:ext xmlns:c15="http://schemas.microsoft.com/office/drawing/2012/chart" uri="{02D57815-91ED-43cb-92C2-25804820EDAC}">
                        <c15:formulaRef>
                          <c15:sqref>AKUM_JUN!$F$193</c15:sqref>
                        </c15:formulaRef>
                      </c:ext>
                    </c:extLst>
                    <c:strCache>
                      <c:ptCount val="1"/>
                      <c:pt idx="0">
                        <c:v>BTG</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D-0AC5-4CA8-B63D-D71BF4A7DEA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F-0AC5-4CA8-B63D-D71BF4A7DEA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1-0AC5-4CA8-B63D-D71BF4A7DEA8}"/>
                    </c:ext>
                  </c:extLst>
                </c:dPt>
                <c:dLbls>
                  <c:dLbl>
                    <c:idx val="0"/>
                    <c:layout>
                      <c:manualLayout>
                        <c:x val="0.18888888888888888"/>
                        <c:y val="-6.4814814814814978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D-0AC5-4CA8-B63D-D71BF4A7DEA8}"/>
                      </c:ext>
                      <c:ext xmlns:c15="http://schemas.microsoft.com/office/drawing/2012/chart" uri="{CE6537A1-D6FC-4f65-9D91-7224C49458BB}"/>
                    </c:extLst>
                  </c:dLbl>
                  <c:dLbl>
                    <c:idx val="1"/>
                    <c:layout>
                      <c:manualLayout>
                        <c:x val="-0.14861111111111114"/>
                        <c:y val="0.2685185185185184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F-0AC5-4CA8-B63D-D71BF4A7DEA8}"/>
                      </c:ext>
                      <c:ext xmlns:c15="http://schemas.microsoft.com/office/drawing/2012/chart" uri="{CE6537A1-D6FC-4f65-9D91-7224C49458BB}"/>
                    </c:extLst>
                  </c:dLbl>
                  <c:dLbl>
                    <c:idx val="2"/>
                    <c:layout>
                      <c:manualLayout>
                        <c:x val="0.27777777777777779"/>
                        <c:y val="7.8703703703703679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1-0AC5-4CA8-B63D-D71BF4A7DEA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(AKUM_JUN!$F$199,AKUM_JUN!$F$205:$F$206)</c15:sqref>
                        </c15:formulaRef>
                      </c:ext>
                    </c:extLst>
                    <c:numCache>
                      <c:formatCode>0.000</c:formatCode>
                      <c:ptCount val="3"/>
                      <c:pt idx="0">
                        <c:v>1.8349215225631639</c:v>
                      </c:pt>
                      <c:pt idx="1">
                        <c:v>3.3650245737428475E-2</c:v>
                      </c:pt>
                      <c:pt idx="2">
                        <c:v>5.951025467333497E-2</c:v>
                      </c:pt>
                    </c:numCache>
                  </c:numRef>
                </c:val>
                <c:extLst xmlns:c16r2="http://schemas.microsoft.com/office/drawing/2015/06/chart" xmlns:c15="http://schemas.microsoft.com/office/drawing/2012/chart">
                  <c:ext xmlns:c16="http://schemas.microsoft.com/office/drawing/2014/chart" uri="{C3380CC4-5D6E-409C-BE32-E72D297353CC}">
                    <c16:uniqueId val="{00000022-0AC5-4CA8-B63D-D71BF4A7DEA8}"/>
                  </c:ext>
                </c:extLst>
              </c15:ser>
            </c15:filteredPieSeries>
            <c15:filteredPieSeries>
              <c15:ser>
                <c:idx val="5"/>
                <c:order val="5"/>
                <c:tx>
                  <c:strRef>
                    <c:extLst xmlns:c16r2="http://schemas.microsoft.com/office/drawing/2015/06/chart" xmlns:c15="http://schemas.microsoft.com/office/drawing/2012/chart">
                      <c:ext xmlns:c15="http://schemas.microsoft.com/office/drawing/2012/chart" uri="{02D57815-91ED-43cb-92C2-25804820EDAC}">
                        <c15:formulaRef>
                          <c15:sqref>AKUM_JUN!$G$193</c15:sqref>
                        </c15:formulaRef>
                      </c:ext>
                    </c:extLst>
                    <c:strCache>
                      <c:ptCount val="1"/>
                      <c:pt idx="0">
                        <c:v>TKN</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4-0AC5-4CA8-B63D-D71BF4A7DEA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6-0AC5-4CA8-B63D-D71BF4A7DEA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8-0AC5-4CA8-B63D-D71BF4A7DEA8}"/>
                    </c:ext>
                  </c:extLst>
                </c:dPt>
                <c:dLbls>
                  <c:dLbl>
                    <c:idx val="1"/>
                    <c:layout>
                      <c:manualLayout>
                        <c:x val="-8.2138342082239718E-2"/>
                        <c:y val="-3.7037037037036952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6-0AC5-4CA8-B63D-D71BF4A7DEA8}"/>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(AKUM_JUN!$G$199,AKUM_JUN!$G$205:$G$206)</c15:sqref>
                        </c15:formulaRef>
                      </c:ext>
                    </c:extLst>
                    <c:numCache>
                      <c:formatCode>0.000</c:formatCode>
                      <c:ptCount val="3"/>
                      <c:pt idx="0">
                        <c:v>3.004653355699233</c:v>
                      </c:pt>
                      <c:pt idx="1">
                        <c:v>0.18278488021757897</c:v>
                      </c:pt>
                      <c:pt idx="2">
                        <c:v>1.1612266501636725</c:v>
                      </c:pt>
                    </c:numCache>
                  </c:numRef>
                </c:val>
                <c:extLst xmlns:c16r2="http://schemas.microsoft.com/office/drawing/2015/06/chart" xmlns:c15="http://schemas.microsoft.com/office/drawing/2012/chart">
                  <c:ext xmlns:c16="http://schemas.microsoft.com/office/drawing/2014/chart" uri="{C3380CC4-5D6E-409C-BE32-E72D297353CC}">
                    <c16:uniqueId val="{00000029-0AC5-4CA8-B63D-D71BF4A7DEA8}"/>
                  </c:ext>
                </c:extLst>
              </c15:ser>
            </c15:filteredPieSeries>
          </c:ext>
        </c:extLst>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spPr>
            <a:ln w="69850" cap="rnd" cmpd="sng" algn="ctr">
              <a:solidFill>
                <a:schemeClr val="accent2"/>
              </a:solidFill>
              <a:round/>
            </a:ln>
            <a:effectLst/>
          </c:spPr>
          <c:marker>
            <c:symbol val="none"/>
          </c:marker>
          <c:dLbls>
            <c:spPr>
              <a:noFill/>
              <a:ln>
                <a:noFill/>
              </a:ln>
              <a:effectLst/>
            </c:spPr>
            <c:txPr>
              <a:bodyPr rot="0" spcFirstLastPara="1" vertOverflow="ellipsis" vert="horz" wrap="square" anchor="ctr" anchorCtr="1"/>
              <a:lstStyle/>
              <a:p>
                <a:pPr>
                  <a:defRPr sz="1200" b="1"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'UIW 16-20 juni'!$F$7:$I$7</c:f>
              <c:numCache>
                <c:formatCode>General</c:formatCode>
                <c:ptCount val="4"/>
                <c:pt idx="0">
                  <c:v>2017</c:v>
                </c:pt>
                <c:pt idx="1">
                  <c:v>2018</c:v>
                </c:pt>
                <c:pt idx="2">
                  <c:v>2019</c:v>
                </c:pt>
                <c:pt idx="3">
                  <c:v>2020</c:v>
                </c:pt>
              </c:numCache>
            </c:numRef>
          </c:cat>
          <c:val>
            <c:numRef>
              <c:f>'UIW 16-20 juni'!$F$9:$I$9</c:f>
              <c:numCache>
                <c:formatCode>General</c:formatCode>
                <c:ptCount val="4"/>
                <c:pt idx="0">
                  <c:v>11.47</c:v>
                </c:pt>
                <c:pt idx="1">
                  <c:v>7.49</c:v>
                </c:pt>
                <c:pt idx="2">
                  <c:v>6.48</c:v>
                </c:pt>
                <c:pt idx="3">
                  <c:v>3.9</c:v>
                </c:pt>
              </c:numCache>
            </c:numRef>
          </c:val>
          <c:smooth val="0"/>
          <c:extLst xmlns:c16r2="http://schemas.microsoft.com/office/drawing/2015/06/chart">
            <c:ext xmlns:c16="http://schemas.microsoft.com/office/drawing/2014/chart" uri="{C3380CC4-5D6E-409C-BE32-E72D297353CC}">
              <c16:uniqueId val="{00000000-4B92-4715-9394-4C7DB1B0E2A0}"/>
            </c:ext>
          </c:extLst>
        </c:ser>
        <c:dLbls>
          <c:dLblPos val="t"/>
          <c:showLegendKey val="0"/>
          <c:showVal val="1"/>
          <c:showCatName val="0"/>
          <c:showSerName val="0"/>
          <c:showPercent val="0"/>
          <c:showBubbleSize val="0"/>
        </c:dLbls>
        <c:dropLines>
          <c:spPr>
            <a:ln w="22225" cap="flat" cmpd="sng" algn="ctr">
              <a:gradFill>
                <a:gsLst>
                  <a:gs pos="0">
                    <a:srgbClr val="5B9BD5">
                      <a:lumMod val="5000"/>
                      <a:lumOff val="95000"/>
                    </a:srgbClr>
                  </a:gs>
                  <a:gs pos="74000">
                    <a:sysClr val="windowText" lastClr="000000">
                      <a:lumMod val="50000"/>
                      <a:lumOff val="50000"/>
                    </a:sysClr>
                  </a:gs>
                  <a:gs pos="83000">
                    <a:sysClr val="windowText" lastClr="000000">
                      <a:lumMod val="65000"/>
                      <a:lumOff val="35000"/>
                    </a:sysClr>
                  </a:gs>
                  <a:gs pos="100000">
                    <a:sysClr val="windowText" lastClr="000000">
                      <a:lumMod val="85000"/>
                      <a:lumOff val="15000"/>
                    </a:sysClr>
                  </a:gs>
                </a:gsLst>
                <a:lin ang="16200000" scaled="0"/>
              </a:gradFill>
              <a:prstDash val="sysDash"/>
              <a:round/>
            </a:ln>
            <a:effectLst/>
          </c:spPr>
        </c:dropLines>
        <c:smooth val="0"/>
        <c:axId val="2047102784"/>
        <c:axId val="2047095712"/>
      </c:lineChart>
      <c:catAx>
        <c:axId val="2047102784"/>
        <c:scaling>
          <c:orientation val="minMax"/>
        </c:scaling>
        <c:delete val="0"/>
        <c:axPos val="b"/>
        <c:title>
          <c:tx>
            <c:rich>
              <a:bodyPr rot="0" spcFirstLastPara="1" vertOverflow="ellipsis" vert="horz" wrap="square" anchor="ctr" anchorCtr="1"/>
              <a:lstStyle/>
              <a:p>
                <a:pPr>
                  <a:defRPr sz="1200" b="1" i="0" u="none" strike="noStrike" kern="1200" cap="all" baseline="0">
                    <a:solidFill>
                      <a:schemeClr val="dk1">
                        <a:lumMod val="65000"/>
                        <a:lumOff val="35000"/>
                      </a:schemeClr>
                    </a:solidFill>
                    <a:latin typeface="+mn-lt"/>
                    <a:ea typeface="+mn-ea"/>
                    <a:cs typeface="+mn-cs"/>
                  </a:defRPr>
                </a:pPr>
                <a:r>
                  <a:rPr lang="en-US" dirty="0"/>
                  <a:t>SAIFI UIW KALTIMRA s/d JUNI YOY</a:t>
                </a:r>
              </a:p>
            </c:rich>
          </c:tx>
          <c:layout>
            <c:manualLayout>
              <c:xMode val="edge"/>
              <c:yMode val="edge"/>
              <c:x val="0.35999722149176117"/>
              <c:y val="0"/>
            </c:manualLayout>
          </c:layout>
          <c:overlay val="0"/>
          <c:spPr>
            <a:noFill/>
            <a:ln>
              <a:noFill/>
            </a:ln>
            <a:effectLst/>
          </c:spPr>
          <c:txPr>
            <a:bodyPr rot="0" spcFirstLastPara="1" vertOverflow="ellipsis" vert="horz" wrap="square" anchor="ctr" anchorCtr="1"/>
            <a:lstStyle/>
            <a:p>
              <a:pPr>
                <a:defRPr sz="1200" b="1"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1" i="0" u="none" strike="noStrike" kern="1200" spc="20" baseline="0">
                <a:solidFill>
                  <a:schemeClr val="dk1">
                    <a:lumMod val="65000"/>
                    <a:lumOff val="35000"/>
                  </a:schemeClr>
                </a:solidFill>
                <a:latin typeface="+mn-lt"/>
                <a:ea typeface="+mn-ea"/>
                <a:cs typeface="+mn-cs"/>
              </a:defRPr>
            </a:pPr>
            <a:endParaRPr lang="en-US"/>
          </a:p>
        </c:txPr>
        <c:crossAx val="2047095712"/>
        <c:crosses val="autoZero"/>
        <c:auto val="1"/>
        <c:lblAlgn val="ctr"/>
        <c:lblOffset val="100"/>
        <c:noMultiLvlLbl val="0"/>
      </c:catAx>
      <c:valAx>
        <c:axId val="2047095712"/>
        <c:scaling>
          <c:orientation val="minMax"/>
          <c:max val="12"/>
        </c:scaling>
        <c:delete val="0"/>
        <c:axPos val="l"/>
        <c:title>
          <c:tx>
            <c:rich>
              <a:bodyPr rot="-5400000" spcFirstLastPara="1" vertOverflow="ellipsis" vert="horz" wrap="square" anchor="ctr" anchorCtr="1"/>
              <a:lstStyle/>
              <a:p>
                <a:pPr>
                  <a:defRPr sz="1200" b="1" i="0" u="none" strike="noStrike" kern="1200" cap="all" baseline="0">
                    <a:solidFill>
                      <a:schemeClr val="dk1">
                        <a:lumMod val="65000"/>
                        <a:lumOff val="35000"/>
                      </a:schemeClr>
                    </a:solidFill>
                    <a:latin typeface="+mn-lt"/>
                    <a:ea typeface="+mn-ea"/>
                    <a:cs typeface="+mn-cs"/>
                  </a:defRPr>
                </a:pPr>
                <a:r>
                  <a:rPr lang="en-US"/>
                  <a:t>KALI/PLG</a:t>
                </a:r>
              </a:p>
            </c:rich>
          </c:tx>
          <c:layout/>
          <c:overlay val="0"/>
          <c:spPr>
            <a:noFill/>
            <a:ln>
              <a:noFill/>
            </a:ln>
            <a:effectLst/>
          </c:spPr>
          <c:txPr>
            <a:bodyPr rot="-5400000" spcFirstLastPara="1" vertOverflow="ellipsis" vert="horz" wrap="square" anchor="ctr" anchorCtr="1"/>
            <a:lstStyle/>
            <a:p>
              <a:pPr>
                <a:defRPr sz="1200" b="1"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spc="20" baseline="0">
                <a:solidFill>
                  <a:schemeClr val="dk1">
                    <a:lumMod val="65000"/>
                    <a:lumOff val="35000"/>
                  </a:schemeClr>
                </a:solidFill>
                <a:latin typeface="+mn-lt"/>
                <a:ea typeface="+mn-ea"/>
                <a:cs typeface="+mn-cs"/>
              </a:defRPr>
            </a:pPr>
            <a:endParaRPr lang="en-US"/>
          </a:p>
        </c:txPr>
        <c:crossAx val="204710278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b="1"/>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618243320243527E-2"/>
          <c:y val="0.21103497711739075"/>
          <c:w val="0.94040540413716545"/>
          <c:h val="0.7254306851671265"/>
        </c:manualLayout>
      </c:layout>
      <c:barChart>
        <c:barDir val="col"/>
        <c:grouping val="clustered"/>
        <c:varyColors val="0"/>
        <c:ser>
          <c:idx val="0"/>
          <c:order val="0"/>
          <c:tx>
            <c:v>SD JUNI 2019</c:v>
          </c:tx>
          <c:spPr>
            <a:solidFill>
              <a:sysClr val="windowText" lastClr="000000">
                <a:lumMod val="50000"/>
                <a:lumOff val="50000"/>
              </a:sysClr>
            </a:solidFill>
            <a:ln>
              <a:noFill/>
            </a:ln>
            <a:effectLst/>
          </c:spPr>
          <c:invertIfNegative val="0"/>
          <c:dLbls>
            <c:delete val="1"/>
          </c:dLbls>
          <c:cat>
            <c:strRef>
              <c:f>'19-20'!$D$5:$I$5</c:f>
              <c:strCache>
                <c:ptCount val="6"/>
                <c:pt idx="0">
                  <c:v>UIW</c:v>
                </c:pt>
                <c:pt idx="1">
                  <c:v>SMD</c:v>
                </c:pt>
                <c:pt idx="2">
                  <c:v>BPN</c:v>
                </c:pt>
                <c:pt idx="3">
                  <c:v>BRU</c:v>
                </c:pt>
                <c:pt idx="4">
                  <c:v>BTG</c:v>
                </c:pt>
                <c:pt idx="5">
                  <c:v>TRK</c:v>
                </c:pt>
              </c:strCache>
            </c:strRef>
          </c:cat>
          <c:val>
            <c:numRef>
              <c:f>'19-20'!$D$11:$I$11</c:f>
              <c:numCache>
                <c:formatCode>General</c:formatCode>
                <c:ptCount val="6"/>
                <c:pt idx="0">
                  <c:v>6.48</c:v>
                </c:pt>
                <c:pt idx="1">
                  <c:v>9.32</c:v>
                </c:pt>
                <c:pt idx="2">
                  <c:v>6.66</c:v>
                </c:pt>
                <c:pt idx="3">
                  <c:v>1.69</c:v>
                </c:pt>
                <c:pt idx="4">
                  <c:v>3.3</c:v>
                </c:pt>
                <c:pt idx="5">
                  <c:v>1.96</c:v>
                </c:pt>
              </c:numCache>
            </c:numRef>
          </c:val>
          <c:extLst xmlns:c16r2="http://schemas.microsoft.com/office/drawing/2015/06/chart">
            <c:ext xmlns:c16="http://schemas.microsoft.com/office/drawing/2014/chart" uri="{C3380CC4-5D6E-409C-BE32-E72D297353CC}">
              <c16:uniqueId val="{00000000-7A84-4570-811E-293AA0DF9769}"/>
            </c:ext>
          </c:extLst>
        </c:ser>
        <c:ser>
          <c:idx val="1"/>
          <c:order val="1"/>
          <c:tx>
            <c:v>SD JUNI 2020</c:v>
          </c:tx>
          <c:spPr>
            <a:solidFill>
              <a:sysClr val="windowText" lastClr="000000">
                <a:lumMod val="50000"/>
                <a:lumOff val="50000"/>
              </a:sysClr>
            </a:solidFill>
            <a:ln>
              <a:solidFill>
                <a:srgbClr val="FFC000">
                  <a:lumMod val="60000"/>
                  <a:lumOff val="40000"/>
                </a:srgbClr>
              </a:solidFill>
            </a:ln>
            <a:effectLst/>
          </c:spPr>
          <c:invertIfNegative val="0"/>
          <c:dPt>
            <c:idx val="3"/>
            <c:invertIfNegative val="0"/>
            <c:bubble3D val="0"/>
            <c:spPr>
              <a:solidFill>
                <a:sysClr val="windowText" lastClr="000000">
                  <a:lumMod val="50000"/>
                  <a:lumOff val="50000"/>
                </a:sysClr>
              </a:solidFill>
              <a:ln>
                <a:solidFill>
                  <a:srgbClr val="FFC000">
                    <a:lumMod val="60000"/>
                    <a:lumOff val="40000"/>
                  </a:srgbClr>
                </a:solidFill>
              </a:ln>
              <a:effectLst/>
            </c:spPr>
            <c:extLst xmlns:c16r2="http://schemas.microsoft.com/office/drawing/2015/06/chart">
              <c:ext xmlns:c16="http://schemas.microsoft.com/office/drawing/2014/chart" uri="{C3380CC4-5D6E-409C-BE32-E72D297353CC}">
                <c16:uniqueId val="{00000002-7A84-4570-811E-293AA0DF9769}"/>
              </c:ext>
            </c:extLst>
          </c:dPt>
          <c:dPt>
            <c:idx val="5"/>
            <c:invertIfNegative val="0"/>
            <c:bubble3D val="0"/>
            <c:spPr>
              <a:solidFill>
                <a:sysClr val="windowText" lastClr="000000">
                  <a:lumMod val="50000"/>
                  <a:lumOff val="50000"/>
                </a:sysClr>
              </a:solidFill>
              <a:ln>
                <a:solidFill>
                  <a:srgbClr val="FFC000">
                    <a:lumMod val="60000"/>
                    <a:lumOff val="40000"/>
                  </a:srgbClr>
                </a:solidFill>
              </a:ln>
              <a:effectLst/>
            </c:spPr>
            <c:extLst xmlns:c16r2="http://schemas.microsoft.com/office/drawing/2015/06/chart">
              <c:ext xmlns:c16="http://schemas.microsoft.com/office/drawing/2014/chart" uri="{C3380CC4-5D6E-409C-BE32-E72D297353CC}">
                <c16:uniqueId val="{00000004-7A84-4570-811E-293AA0DF9769}"/>
              </c:ext>
            </c:extLst>
          </c:dPt>
          <c:dLbls>
            <c:delete val="1"/>
          </c:dLbls>
          <c:cat>
            <c:strRef>
              <c:f>'19-20'!$D$5:$I$5</c:f>
              <c:strCache>
                <c:ptCount val="6"/>
                <c:pt idx="0">
                  <c:v>UIW</c:v>
                </c:pt>
                <c:pt idx="1">
                  <c:v>SMD</c:v>
                </c:pt>
                <c:pt idx="2">
                  <c:v>BPN</c:v>
                </c:pt>
                <c:pt idx="3">
                  <c:v>BRU</c:v>
                </c:pt>
                <c:pt idx="4">
                  <c:v>BTG</c:v>
                </c:pt>
                <c:pt idx="5">
                  <c:v>TRK</c:v>
                </c:pt>
              </c:strCache>
            </c:strRef>
          </c:cat>
          <c:val>
            <c:numRef>
              <c:f>'19-20'!$D$12:$I$12</c:f>
              <c:numCache>
                <c:formatCode>General</c:formatCode>
                <c:ptCount val="6"/>
                <c:pt idx="0">
                  <c:v>3.9</c:v>
                </c:pt>
                <c:pt idx="1">
                  <c:v>5.88</c:v>
                </c:pt>
                <c:pt idx="2">
                  <c:v>2.73</c:v>
                </c:pt>
                <c:pt idx="3">
                  <c:v>2.76</c:v>
                </c:pt>
                <c:pt idx="4">
                  <c:v>2.08</c:v>
                </c:pt>
                <c:pt idx="5">
                  <c:v>2.78</c:v>
                </c:pt>
              </c:numCache>
            </c:numRef>
          </c:val>
          <c:extLst xmlns:c16r2="http://schemas.microsoft.com/office/drawing/2015/06/chart">
            <c:ext xmlns:c16="http://schemas.microsoft.com/office/drawing/2014/chart" uri="{C3380CC4-5D6E-409C-BE32-E72D297353CC}">
              <c16:uniqueId val="{00000005-7A84-4570-811E-293AA0DF9769}"/>
            </c:ext>
          </c:extLst>
        </c:ser>
        <c:dLbls>
          <c:showLegendKey val="0"/>
          <c:showVal val="1"/>
          <c:showCatName val="0"/>
          <c:showSerName val="0"/>
          <c:showPercent val="0"/>
          <c:showBubbleSize val="0"/>
        </c:dLbls>
        <c:gapWidth val="150"/>
        <c:overlap val="-25"/>
        <c:axId val="2047094080"/>
        <c:axId val="2047092992"/>
      </c:barChart>
      <c:catAx>
        <c:axId val="2047094080"/>
        <c:scaling>
          <c:orientation val="minMax"/>
        </c:scaling>
        <c:delete val="1"/>
        <c:axPos val="b"/>
        <c:numFmt formatCode="General" sourceLinked="1"/>
        <c:majorTickMark val="none"/>
        <c:minorTickMark val="none"/>
        <c:tickLblPos val="nextTo"/>
        <c:crossAx val="2047092992"/>
        <c:crosses val="autoZero"/>
        <c:auto val="1"/>
        <c:lblAlgn val="ctr"/>
        <c:lblOffset val="100"/>
        <c:noMultiLvlLbl val="0"/>
      </c:catAx>
      <c:valAx>
        <c:axId val="2047092992"/>
        <c:scaling>
          <c:orientation val="minMax"/>
        </c:scaling>
        <c:delete val="1"/>
        <c:axPos val="l"/>
        <c:numFmt formatCode="General" sourceLinked="1"/>
        <c:majorTickMark val="none"/>
        <c:minorTickMark val="none"/>
        <c:tickLblPos val="nextTo"/>
        <c:crossAx val="204709408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dirty="0"/>
              <a:t>PERBANDINGAN SAIFI YOY</a:t>
            </a:r>
          </a:p>
          <a:p>
            <a:pPr>
              <a:defRPr/>
            </a:pPr>
            <a:r>
              <a:rPr lang="en-US" dirty="0"/>
              <a:t>2019 VS 2020</a:t>
            </a:r>
          </a:p>
        </c:rich>
      </c:tx>
      <c:layout>
        <c:manualLayout>
          <c:xMode val="edge"/>
          <c:yMode val="edge"/>
          <c:x val="0.32350416384610181"/>
          <c:y val="4.9604749718142521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618243320243527E-2"/>
          <c:y val="0.21103497711739075"/>
          <c:w val="0.94040540413716545"/>
          <c:h val="0.7254306851671265"/>
        </c:manualLayout>
      </c:layout>
      <c:barChart>
        <c:barDir val="col"/>
        <c:grouping val="clustered"/>
        <c:varyColors val="0"/>
        <c:ser>
          <c:idx val="0"/>
          <c:order val="0"/>
          <c:tx>
            <c:v>SD JUNI 2019</c:v>
          </c:tx>
          <c:spPr>
            <a:solidFill>
              <a:srgbClr val="089CAC"/>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'19-20'!$D$5:$I$5</c:f>
              <c:strCache>
                <c:ptCount val="6"/>
                <c:pt idx="0">
                  <c:v>UIW</c:v>
                </c:pt>
                <c:pt idx="1">
                  <c:v>SMD</c:v>
                </c:pt>
                <c:pt idx="2">
                  <c:v>BPN</c:v>
                </c:pt>
                <c:pt idx="3">
                  <c:v>BRU</c:v>
                </c:pt>
                <c:pt idx="4">
                  <c:v>BTG</c:v>
                </c:pt>
                <c:pt idx="5">
                  <c:v>TRK</c:v>
                </c:pt>
              </c:strCache>
            </c:strRef>
          </c:cat>
          <c:val>
            <c:numRef>
              <c:f>'19-20'!$D$11:$I$11</c:f>
              <c:numCache>
                <c:formatCode>General</c:formatCode>
                <c:ptCount val="6"/>
                <c:pt idx="0">
                  <c:v>6.48</c:v>
                </c:pt>
                <c:pt idx="1">
                  <c:v>9.32</c:v>
                </c:pt>
                <c:pt idx="2">
                  <c:v>6.66</c:v>
                </c:pt>
                <c:pt idx="3">
                  <c:v>1.69</c:v>
                </c:pt>
                <c:pt idx="4">
                  <c:v>3.3</c:v>
                </c:pt>
                <c:pt idx="5">
                  <c:v>1.96</c:v>
                </c:pt>
              </c:numCache>
            </c:numRef>
          </c:val>
          <c:extLst xmlns:c16r2="http://schemas.microsoft.com/office/drawing/2015/06/chart">
            <c:ext xmlns:c16="http://schemas.microsoft.com/office/drawing/2014/chart" uri="{C3380CC4-5D6E-409C-BE32-E72D297353CC}">
              <c16:uniqueId val="{00000000-8AD2-40E8-A11A-B4A38D92A26D}"/>
            </c:ext>
          </c:extLst>
        </c:ser>
        <c:ser>
          <c:idx val="1"/>
          <c:order val="1"/>
          <c:tx>
            <c:v>SD JUNI 2020</c:v>
          </c:tx>
          <c:spPr>
            <a:solidFill>
              <a:srgbClr val="FFC000">
                <a:lumMod val="60000"/>
                <a:lumOff val="40000"/>
              </a:srgbClr>
            </a:solidFill>
            <a:ln>
              <a:solidFill>
                <a:srgbClr val="FFC000">
                  <a:lumMod val="60000"/>
                  <a:lumOff val="40000"/>
                </a:srgbClr>
              </a:solidFill>
            </a:ln>
            <a:effectLst/>
          </c:spPr>
          <c:invertIfNegative val="0"/>
          <c:dPt>
            <c:idx val="3"/>
            <c:invertIfNegative val="0"/>
            <c:bubble3D val="0"/>
            <c:spPr>
              <a:solidFill>
                <a:srgbClr val="FFC000">
                  <a:lumMod val="60000"/>
                  <a:lumOff val="40000"/>
                </a:srgbClr>
              </a:solidFill>
              <a:ln>
                <a:solidFill>
                  <a:srgbClr val="FFC000">
                    <a:lumMod val="60000"/>
                    <a:lumOff val="40000"/>
                  </a:srgbClr>
                </a:solidFill>
              </a:ln>
              <a:effectLst/>
            </c:spPr>
            <c:extLst xmlns:c16r2="http://schemas.microsoft.com/office/drawing/2015/06/chart">
              <c:ext xmlns:c16="http://schemas.microsoft.com/office/drawing/2014/chart" uri="{C3380CC4-5D6E-409C-BE32-E72D297353CC}">
                <c16:uniqueId val="{00000002-8AD2-40E8-A11A-B4A38D92A26D}"/>
              </c:ext>
            </c:extLst>
          </c:dPt>
          <c:dPt>
            <c:idx val="5"/>
            <c:invertIfNegative val="0"/>
            <c:bubble3D val="0"/>
            <c:spPr>
              <a:solidFill>
                <a:srgbClr val="FFC000">
                  <a:lumMod val="60000"/>
                  <a:lumOff val="40000"/>
                </a:srgbClr>
              </a:solidFill>
              <a:ln>
                <a:solidFill>
                  <a:srgbClr val="FFC000">
                    <a:lumMod val="60000"/>
                    <a:lumOff val="40000"/>
                  </a:srgbClr>
                </a:solidFill>
              </a:ln>
              <a:effectLst/>
            </c:spPr>
            <c:extLst xmlns:c16r2="http://schemas.microsoft.com/office/drawing/2015/06/chart">
              <c:ext xmlns:c16="http://schemas.microsoft.com/office/drawing/2014/chart" uri="{C3380CC4-5D6E-409C-BE32-E72D297353CC}">
                <c16:uniqueId val="{00000004-8AD2-40E8-A11A-B4A38D92A26D}"/>
              </c:ext>
            </c:extLst>
          </c:dPt>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'19-20'!$D$5:$I$5</c:f>
              <c:strCache>
                <c:ptCount val="6"/>
                <c:pt idx="0">
                  <c:v>UIW</c:v>
                </c:pt>
                <c:pt idx="1">
                  <c:v>SMD</c:v>
                </c:pt>
                <c:pt idx="2">
                  <c:v>BPN</c:v>
                </c:pt>
                <c:pt idx="3">
                  <c:v>BRU</c:v>
                </c:pt>
                <c:pt idx="4">
                  <c:v>BTG</c:v>
                </c:pt>
                <c:pt idx="5">
                  <c:v>TRK</c:v>
                </c:pt>
              </c:strCache>
            </c:strRef>
          </c:cat>
          <c:val>
            <c:numRef>
              <c:f>'19-20'!$D$12:$I$12</c:f>
              <c:numCache>
                <c:formatCode>General</c:formatCode>
                <c:ptCount val="6"/>
                <c:pt idx="0">
                  <c:v>3.9</c:v>
                </c:pt>
                <c:pt idx="1">
                  <c:v>5.88</c:v>
                </c:pt>
                <c:pt idx="2">
                  <c:v>2.73</c:v>
                </c:pt>
                <c:pt idx="3">
                  <c:v>2.76</c:v>
                </c:pt>
                <c:pt idx="4">
                  <c:v>2.08</c:v>
                </c:pt>
                <c:pt idx="5">
                  <c:v>2.78</c:v>
                </c:pt>
              </c:numCache>
            </c:numRef>
          </c:val>
          <c:extLst xmlns:c16r2="http://schemas.microsoft.com/office/drawing/2015/06/chart">
            <c:ext xmlns:c16="http://schemas.microsoft.com/office/drawing/2014/chart" uri="{C3380CC4-5D6E-409C-BE32-E72D297353CC}">
              <c16:uniqueId val="{00000005-8AD2-40E8-A11A-B4A38D92A26D}"/>
            </c:ext>
          </c:extLst>
        </c:ser>
        <c:dLbls>
          <c:showLegendKey val="0"/>
          <c:showVal val="1"/>
          <c:showCatName val="0"/>
          <c:showSerName val="0"/>
          <c:showPercent val="0"/>
          <c:showBubbleSize val="0"/>
        </c:dLbls>
        <c:gapWidth val="150"/>
        <c:overlap val="-25"/>
        <c:axId val="2047101696"/>
        <c:axId val="2047091904"/>
      </c:barChart>
      <c:catAx>
        <c:axId val="2047101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47091904"/>
        <c:crosses val="autoZero"/>
        <c:auto val="1"/>
        <c:lblAlgn val="ctr"/>
        <c:lblOffset val="100"/>
        <c:noMultiLvlLbl val="0"/>
      </c:catAx>
      <c:valAx>
        <c:axId val="2047091904"/>
        <c:scaling>
          <c:orientation val="minMax"/>
        </c:scaling>
        <c:delete val="1"/>
        <c:axPos val="l"/>
        <c:numFmt formatCode="General" sourceLinked="1"/>
        <c:majorTickMark val="none"/>
        <c:minorTickMark val="none"/>
        <c:tickLblPos val="nextTo"/>
        <c:crossAx val="2047101696"/>
        <c:crosses val="autoZero"/>
        <c:crossBetween val="between"/>
      </c:valAx>
      <c:spPr>
        <a:noFill/>
        <a:ln>
          <a:noFill/>
        </a:ln>
        <a:effectLst/>
      </c:spPr>
    </c:plotArea>
    <c:legend>
      <c:legendPos val="t"/>
      <c:layout>
        <c:manualLayout>
          <c:xMode val="edge"/>
          <c:yMode val="edge"/>
          <c:x val="0.33574432242486324"/>
          <c:y val="0.19234425160551"/>
          <c:w val="0.30297064647734934"/>
          <c:h val="4.6216789378639364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US" sz="1400" dirty="0"/>
              <a:t>s/d </a:t>
            </a:r>
            <a:r>
              <a:rPr lang="en-US" sz="1400" dirty="0" err="1"/>
              <a:t>Juni</a:t>
            </a:r>
            <a:r>
              <a:rPr lang="en-US" sz="1400" dirty="0"/>
              <a:t> 2019</a:t>
            </a:r>
          </a:p>
        </c:rich>
      </c:tx>
      <c:layout>
        <c:manualLayout>
          <c:xMode val="edge"/>
          <c:yMode val="edge"/>
          <c:x val="0.26711432671054675"/>
          <c:y val="5.8750926951168722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spPr>
            <a:effectLst>
              <a:outerShdw blurRad="50800" dist="38100" dir="2700000" algn="tl" rotWithShape="0">
                <a:prstClr val="black">
                  <a:alpha val="40000"/>
                </a:prstClr>
              </a:outerShdw>
            </a:effectLst>
          </c:spPr>
          <c:explosion val="12"/>
          <c:dPt>
            <c:idx val="0"/>
            <c:bubble3D val="0"/>
            <c:spPr>
              <a:solidFill>
                <a:srgbClr val="73BF41"/>
              </a:solidFill>
              <a:ln>
                <a:noFill/>
              </a:ln>
              <a:effectLst>
                <a:outerShdw blurRad="50800" dist="381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1-82CA-4BC0-93E5-AAABAABD2169}"/>
              </c:ext>
            </c:extLst>
          </c:dPt>
          <c:dPt>
            <c:idx val="1"/>
            <c:bubble3D val="0"/>
            <c:spPr>
              <a:solidFill>
                <a:srgbClr val="FF5969"/>
              </a:solidFill>
              <a:ln>
                <a:noFill/>
              </a:ln>
              <a:effectLst>
                <a:outerShdw blurRad="50800" dist="381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3-82CA-4BC0-93E5-AAABAABD216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0800" dist="381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5-82CA-4BC0-93E5-AAABAABD2169}"/>
              </c:ext>
            </c:extLst>
          </c:dPt>
          <c:dLbls>
            <c:dLbl>
              <c:idx val="0"/>
              <c:layout>
                <c:manualLayout>
                  <c:x val="2.6790622596509821E-2"/>
                  <c:y val="0.1872666296128065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82CA-4BC0-93E5-AAABAABD2169}"/>
                </c:ext>
                <c:ext xmlns:c15="http://schemas.microsoft.com/office/drawing/2012/chart" uri="{CE6537A1-D6FC-4f65-9D91-7224C49458BB}">
                  <c15:layout>
                    <c:manualLayout>
                      <c:w val="0.37030494678635745"/>
                      <c:h val="0.19831724379897298"/>
                    </c:manualLayout>
                  </c15:layout>
                </c:ext>
              </c:extLst>
            </c:dLbl>
            <c:dLbl>
              <c:idx val="1"/>
              <c:layout>
                <c:manualLayout>
                  <c:x val="-5.1585675947399566E-2"/>
                  <c:y val="-0.13480933133562573"/>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82CA-4BC0-93E5-AAABAABD2169}"/>
                </c:ext>
                <c:ext xmlns:c15="http://schemas.microsoft.com/office/drawing/2012/chart" uri="{CE6537A1-D6FC-4f65-9D91-7224C49458BB}">
                  <c15:layout/>
                </c:ext>
              </c:extLst>
            </c:dLbl>
            <c:dLbl>
              <c:idx val="2"/>
              <c:layout>
                <c:manualLayout>
                  <c:x val="-8.7999529309781867E-3"/>
                  <c:y val="3.2340744770800914E-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82CA-4BC0-93E5-AAABAABD2169}"/>
                </c:ext>
                <c:ext xmlns:c15="http://schemas.microsoft.com/office/drawing/2012/chart" uri="{CE6537A1-D6FC-4f65-9D91-7224C49458BB}">
                  <c15:layout>
                    <c:manualLayout>
                      <c:w val="0.31341279889766949"/>
                      <c:h val="0.20228396414385991"/>
                    </c:manualLayout>
                  </c15:layout>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xmlns:c15="http://schemas.microsoft.com/office/drawing/2012/chart" uri="{CE6537A1-D6FC-4f65-9D91-7224C49458BB}"/>
            </c:extLst>
          </c:dLbls>
          <c:cat>
            <c:strRef>
              <c:f>'19-20'!$C$22:$C$24</c:f>
              <c:strCache>
                <c:ptCount val="3"/>
                <c:pt idx="0">
                  <c:v>GANGGUAN</c:v>
                </c:pt>
                <c:pt idx="1">
                  <c:v>HAR</c:v>
                </c:pt>
                <c:pt idx="2">
                  <c:v>BENCANA</c:v>
                </c:pt>
              </c:strCache>
            </c:strRef>
          </c:cat>
          <c:val>
            <c:numRef>
              <c:f>'19-20'!$E$22:$E$24</c:f>
              <c:numCache>
                <c:formatCode>General</c:formatCode>
                <c:ptCount val="3"/>
                <c:pt idx="0">
                  <c:v>4.49</c:v>
                </c:pt>
                <c:pt idx="1">
                  <c:v>2.17</c:v>
                </c:pt>
                <c:pt idx="2">
                  <c:v>0</c:v>
                </c:pt>
              </c:numCache>
            </c:numRef>
          </c:val>
          <c:extLst xmlns:c16r2="http://schemas.microsoft.com/office/drawing/2015/06/chart">
            <c:ext xmlns:c16="http://schemas.microsoft.com/office/drawing/2014/chart" uri="{C3380CC4-5D6E-409C-BE32-E72D297353CC}">
              <c16:uniqueId val="{00000006-82CA-4BC0-93E5-AAABAABD2169}"/>
            </c:ext>
          </c:extLst>
        </c:ser>
        <c:dLbls>
          <c:showLegendKey val="0"/>
          <c:showVal val="0"/>
          <c:showCatName val="1"/>
          <c:showSerName val="0"/>
          <c:showPercent val="1"/>
          <c:showBubbleSize val="0"/>
          <c:showLeaderLines val="1"/>
        </c:dLbls>
        <c:firstSliceAng val="13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US" sz="1400"/>
              <a:t>s/d JUNI 2020</a:t>
            </a:r>
          </a:p>
        </c:rich>
      </c:tx>
      <c:layout>
        <c:manualLayout>
          <c:xMode val="edge"/>
          <c:yMode val="edge"/>
          <c:x val="0.27172223126105433"/>
          <c:y val="7.7317612443587508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AKUM_JUN!$B$193</c:f>
              <c:strCache>
                <c:ptCount val="1"/>
                <c:pt idx="0">
                  <c:v>UIW</c:v>
                </c:pt>
              </c:strCache>
              <c:extLst xmlns:c16r2="http://schemas.microsoft.com/office/drawing/2015/06/chart" xmlns:c15="http://schemas.microsoft.com/office/drawing/2012/chart"/>
            </c:strRef>
          </c:tx>
          <c:spPr>
            <a:effectLst>
              <a:outerShdw blurRad="50800" dist="38100" dir="2700000" algn="tl" rotWithShape="0">
                <a:prstClr val="black">
                  <a:alpha val="40000"/>
                </a:prstClr>
              </a:outerShdw>
            </a:effectLst>
          </c:spPr>
          <c:explosion val="5"/>
          <c:dPt>
            <c:idx val="0"/>
            <c:bubble3D val="0"/>
            <c:spPr>
              <a:solidFill>
                <a:srgbClr val="92D050"/>
              </a:solidFill>
              <a:ln>
                <a:noFill/>
              </a:ln>
              <a:effectLst>
                <a:outerShdw blurRad="50800" dist="38100" dir="2700000" algn="tl" rotWithShape="0">
                  <a:prstClr val="black">
                    <a:alpha val="40000"/>
                  </a:prstClr>
                </a:outerShdw>
              </a:effectLst>
            </c:spPr>
            <c:extLst xmlns:c16r2="http://schemas.microsoft.com/office/drawing/2015/06/chart" xmlns:c15="http://schemas.microsoft.com/office/drawing/2012/chart">
              <c:ext xmlns:c16="http://schemas.microsoft.com/office/drawing/2014/chart" uri="{C3380CC4-5D6E-409C-BE32-E72D297353CC}">
                <c16:uniqueId val="{00000001-7170-418D-AAC5-B7024DC37092}"/>
              </c:ext>
            </c:extLst>
          </c:dPt>
          <c:dPt>
            <c:idx val="1"/>
            <c:bubble3D val="0"/>
            <c:spPr>
              <a:solidFill>
                <a:srgbClr val="FF5969"/>
              </a:solidFill>
              <a:ln>
                <a:noFill/>
              </a:ln>
              <a:effectLst>
                <a:outerShdw blurRad="50800" dist="38100" dir="2700000" algn="tl" rotWithShape="0">
                  <a:prstClr val="black">
                    <a:alpha val="40000"/>
                  </a:prstClr>
                </a:outerShdw>
              </a:effectLst>
            </c:spPr>
            <c:extLst xmlns:c16r2="http://schemas.microsoft.com/office/drawing/2015/06/chart" xmlns:c15="http://schemas.microsoft.com/office/drawing/2012/chart">
              <c:ext xmlns:c16="http://schemas.microsoft.com/office/drawing/2014/chart" uri="{C3380CC4-5D6E-409C-BE32-E72D297353CC}">
                <c16:uniqueId val="{00000003-7170-418D-AAC5-B7024DC37092}"/>
              </c:ext>
            </c:extLst>
          </c:dPt>
          <c:dPt>
            <c:idx val="2"/>
            <c:bubble3D val="0"/>
            <c:spPr>
              <a:solidFill>
                <a:srgbClr val="089CAC"/>
              </a:solidFill>
              <a:ln>
                <a:noFill/>
              </a:ln>
              <a:effectLst>
                <a:outerShdw blurRad="50800" dist="38100" dir="2700000" algn="tl" rotWithShape="0">
                  <a:prstClr val="black">
                    <a:alpha val="40000"/>
                  </a:prstClr>
                </a:outerShdw>
              </a:effectLst>
            </c:spPr>
            <c:extLst xmlns:c16r2="http://schemas.microsoft.com/office/drawing/2015/06/chart" xmlns:c15="http://schemas.microsoft.com/office/drawing/2012/chart">
              <c:ext xmlns:c16="http://schemas.microsoft.com/office/drawing/2014/chart" uri="{C3380CC4-5D6E-409C-BE32-E72D297353CC}">
                <c16:uniqueId val="{00000005-7170-418D-AAC5-B7024DC37092}"/>
              </c:ext>
            </c:extLst>
          </c:dPt>
          <c:dLbls>
            <c:dLbl>
              <c:idx val="0"/>
              <c:layout>
                <c:manualLayout>
                  <c:x val="0.1364511517513152"/>
                  <c:y val="0.30017390195739974"/>
                </c:manualLayout>
              </c:layout>
              <c:tx>
                <c:rich>
                  <a:bodyPr/>
                  <a:lstStyle/>
                  <a:p>
                    <a:r>
                      <a:rPr lang="en-US" dirty="0"/>
                      <a:t>GANGGUAN</a:t>
                    </a:r>
                    <a:r>
                      <a:rPr lang="en-US" baseline="0" dirty="0"/>
                      <a:t>
</a:t>
                    </a:r>
                    <a:fld id="{EC53FED5-9638-4FCF-A44F-3770371B4A28}"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7170-418D-AAC5-B7024DC37092}"/>
                </c:ext>
                <c:ext xmlns:c15="http://schemas.microsoft.com/office/drawing/2012/chart" uri="{CE6537A1-D6FC-4f65-9D91-7224C49458BB}">
                  <c15:layout>
                    <c:manualLayout>
                      <c:w val="0.44083994659597808"/>
                      <c:h val="0.32455204846908264"/>
                    </c:manualLayout>
                  </c15:layout>
                  <c15:dlblFieldTable/>
                  <c15:showDataLabelsRange val="0"/>
                </c:ext>
              </c:extLst>
            </c:dLbl>
            <c:dLbl>
              <c:idx val="1"/>
              <c:layout>
                <c:manualLayout>
                  <c:x val="2.5636191358221565E-3"/>
                  <c:y val="6.1399280469907808E-2"/>
                </c:manualLayout>
              </c:layout>
              <c:tx>
                <c:rich>
                  <a:bodyPr/>
                  <a:lstStyle/>
                  <a:p>
                    <a:r>
                      <a:rPr lang="en-US" dirty="0"/>
                      <a:t>HAR</a:t>
                    </a:r>
                    <a:r>
                      <a:rPr lang="en-US" baseline="0" dirty="0"/>
                      <a:t>
</a:t>
                    </a:r>
                    <a:fld id="{C65578A8-7174-44C6-9BBC-E803001BB305}"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3-7170-418D-AAC5-B7024DC37092}"/>
                </c:ext>
                <c:ext xmlns:c15="http://schemas.microsoft.com/office/drawing/2012/chart" uri="{CE6537A1-D6FC-4f65-9D91-7224C49458BB}">
                  <c15:layout/>
                  <c15:dlblFieldTable/>
                  <c15:showDataLabelsRange val="0"/>
                </c:ext>
              </c:extLst>
            </c:dLbl>
            <c:dLbl>
              <c:idx val="2"/>
              <c:layout>
                <c:manualLayout>
                  <c:x val="-0.47939677839874328"/>
                  <c:y val="-1.7905885234735411E-7"/>
                </c:manualLayout>
              </c:layout>
              <c:tx>
                <c:rich>
                  <a:bodyPr/>
                  <a:lstStyle/>
                  <a:p>
                    <a:r>
                      <a:rPr lang="en-US" baseline="0" dirty="0"/>
                      <a:t>BENCANA
</a:t>
                    </a:r>
                    <a:fld id="{DF3DB07E-91F7-4DF3-AA05-D02C5FD2CC7D}"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5-7170-418D-AAC5-B7024DC37092}"/>
                </c:ext>
                <c:ext xmlns:c15="http://schemas.microsoft.com/office/drawing/2012/chart" uri="{CE6537A1-D6FC-4f65-9D91-7224C49458BB}">
                  <c15:layout>
                    <c:manualLayout>
                      <c:w val="0.35024164633602306"/>
                      <c:h val="0.24682510748902903"/>
                    </c:manualLayout>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f>(AKUM_JUN!$A$217,AKUM_JUN!$A$223:$A$224)</c:f>
              <c:strCache>
                <c:ptCount val="3"/>
                <c:pt idx="0">
                  <c:v>TOTAL GANGGUAN</c:v>
                </c:pt>
                <c:pt idx="1">
                  <c:v>TOTAL PEMELIHARAAN</c:v>
                </c:pt>
                <c:pt idx="2">
                  <c:v>BENCANA ALAM</c:v>
                </c:pt>
              </c:strCache>
              <c:extLst xmlns:c16r2="http://schemas.microsoft.com/office/drawing/2015/06/chart" xmlns:c15="http://schemas.microsoft.com/office/drawing/2012/chart"/>
            </c:strRef>
          </c:cat>
          <c:val>
            <c:numRef>
              <c:f>(AKUM_JUN!$B$217,AKUM_JUN!$B$223:$B$224)</c:f>
              <c:numCache>
                <c:formatCode>0.000</c:formatCode>
                <c:ptCount val="3"/>
                <c:pt idx="0">
                  <c:v>3.5278726335847002</c:v>
                </c:pt>
                <c:pt idx="1">
                  <c:v>5.9024496619902597E-2</c:v>
                </c:pt>
                <c:pt idx="2">
                  <c:v>0.3166437025318265</c:v>
                </c:pt>
              </c:numCache>
              <c:extLst xmlns:c16r2="http://schemas.microsoft.com/office/drawing/2015/06/chart" xmlns:c15="http://schemas.microsoft.com/office/drawing/2012/chart"/>
            </c:numRef>
          </c:val>
          <c:extLst xmlns:c16r2="http://schemas.microsoft.com/office/drawing/2015/06/chart" xmlns:c15="http://schemas.microsoft.com/office/drawing/2012/chart">
            <c:ext xmlns:c16="http://schemas.microsoft.com/office/drawing/2014/chart" uri="{C3380CC4-5D6E-409C-BE32-E72D297353CC}">
              <c16:uniqueId val="{00000006-7170-418D-AAC5-B7024DC37092}"/>
            </c:ext>
          </c:extLst>
        </c:ser>
        <c:dLbls>
          <c:dLblPos val="outEnd"/>
          <c:showLegendKey val="0"/>
          <c:showVal val="0"/>
          <c:showCatName val="1"/>
          <c:showSerName val="0"/>
          <c:showPercent val="0"/>
          <c:showBubbleSize val="0"/>
          <c:showLeaderLines val="1"/>
        </c:dLbls>
        <c:firstSliceAng val="150"/>
        <c:extLst xmlns:c16r2="http://schemas.microsoft.com/office/drawing/2015/06/chart">
          <c:ext xmlns:c15="http://schemas.microsoft.com/office/drawing/2012/chart" uri="{02D57815-91ED-43cb-92C2-25804820EDAC}">
            <c15:filteredPieSeries>
              <c15:ser>
                <c:idx val="1"/>
                <c:order val="1"/>
                <c:tx>
                  <c:strRef>
                    <c:extLst xmlns:c16r2="http://schemas.microsoft.com/office/drawing/2015/06/chart">
                      <c:ext uri="{02D57815-91ED-43cb-92C2-25804820EDAC}">
                        <c15:formulaRef>
                          <c15:sqref>AKUM_JUN!$C$193</c15:sqref>
                        </c15:formulaRef>
                      </c:ext>
                    </c:extLst>
                    <c:strCache>
                      <c:ptCount val="1"/>
                      <c:pt idx="0">
                        <c:v>BPN</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8-7170-418D-AAC5-B7024DC370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A-7170-418D-AAC5-B7024DC370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C-7170-418D-AAC5-B7024DC37092}"/>
                    </c:ext>
                  </c:extLst>
                </c:dPt>
                <c:dLbls>
                  <c:dLbl>
                    <c:idx val="0"/>
                    <c:layout>
                      <c:manualLayout>
                        <c:x val="0.27777777777777779"/>
                        <c:y val="-0.14814814814814806"/>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8-7170-418D-AAC5-B7024DC37092}"/>
                      </c:ext>
                      <c:ext uri="{CE6537A1-D6FC-4f65-9D91-7224C49458BB}"/>
                    </c:extLst>
                  </c:dLbl>
                  <c:dLbl>
                    <c:idx val="1"/>
                    <c:layout>
                      <c:manualLayout>
                        <c:x val="-0.26250000000000001"/>
                        <c:y val="0.20833333333333329"/>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A-7170-418D-AAC5-B7024DC37092}"/>
                      </c:ext>
                      <c:ext uri="{CE6537A1-D6FC-4f65-9D91-7224C49458BB}"/>
                    </c:extLst>
                  </c:dLbl>
                  <c:dLbl>
                    <c:idx val="2"/>
                    <c:layout>
                      <c:manualLayout>
                        <c:x val="0.28055555555555545"/>
                        <c:y val="0.20370370370370369"/>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C-7170-418D-AAC5-B7024DC37092}"/>
                      </c:ext>
                      <c:ex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uri="{CE6537A1-D6FC-4f65-9D91-7224C49458BB}"/>
                  </c:extLst>
                </c:dLbls>
                <c:cat>
                  <c:strRef>
                    <c:extLst xmlns:c16r2="http://schemas.microsoft.com/office/drawing/2015/06/chart">
                      <c:ex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c:ext uri="{02D57815-91ED-43cb-92C2-25804820EDAC}">
                        <c15:formulaRef>
                          <c15:sqref>(AKUM_JUN!$C$217,AKUM_JUN!$C$223:$C$224)</c15:sqref>
                        </c15:formulaRef>
                      </c:ext>
                    </c:extLst>
                    <c:numCache>
                      <c:formatCode>0.000</c:formatCode>
                      <c:ptCount val="3"/>
                      <c:pt idx="0">
                        <c:v>2.6506358819474771</c:v>
                      </c:pt>
                      <c:pt idx="1">
                        <c:v>6.5216704989713284E-2</c:v>
                      </c:pt>
                      <c:pt idx="2">
                        <c:v>1.5969397687989013E-2</c:v>
                      </c:pt>
                    </c:numCache>
                  </c:numRef>
                </c:val>
                <c:extLst xmlns:c16r2="http://schemas.microsoft.com/office/drawing/2015/06/chart">
                  <c:ext xmlns:c16="http://schemas.microsoft.com/office/drawing/2014/chart" uri="{C3380CC4-5D6E-409C-BE32-E72D297353CC}">
                    <c16:uniqueId val="{0000000D-7170-418D-AAC5-B7024DC37092}"/>
                  </c:ext>
                </c:extLst>
              </c15:ser>
            </c15:filteredPieSeries>
            <c15:filteredPieSeries>
              <c15:ser>
                <c:idx val="2"/>
                <c:order val="2"/>
                <c:tx>
                  <c:strRef>
                    <c:extLst xmlns:c16r2="http://schemas.microsoft.com/office/drawing/2015/06/chart" xmlns:c15="http://schemas.microsoft.com/office/drawing/2012/chart">
                      <c:ext xmlns:c15="http://schemas.microsoft.com/office/drawing/2012/chart" uri="{02D57815-91ED-43cb-92C2-25804820EDAC}">
                        <c15:formulaRef>
                          <c15:sqref>AKUM_JUN!$D$193</c15:sqref>
                        </c15:formulaRef>
                      </c:ext>
                    </c:extLst>
                    <c:strCache>
                      <c:ptCount val="1"/>
                      <c:pt idx="0">
                        <c:v>SMD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0F-7170-418D-AAC5-B7024DC370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1-7170-418D-AAC5-B7024DC370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3-7170-418D-AAC5-B7024DC37092}"/>
                    </c:ext>
                  </c:extLst>
                </c:dPt>
                <c:dLbls>
                  <c:dLbl>
                    <c:idx val="0"/>
                    <c:layout>
                      <c:manualLayout>
                        <c:x val="0.13888888888888878"/>
                        <c:y val="-0.14351851851851843"/>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F-7170-418D-AAC5-B7024DC37092}"/>
                      </c:ext>
                      <c:ext xmlns:c15="http://schemas.microsoft.com/office/drawing/2012/chart" uri="{CE6537A1-D6FC-4f65-9D91-7224C49458BB}"/>
                    </c:extLst>
                  </c:dLbl>
                  <c:dLbl>
                    <c:idx val="1"/>
                    <c:layout>
                      <c:manualLayout>
                        <c:x val="-9.8611111111111108E-2"/>
                        <c:y val="9.2592592592592171E-3"/>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1-7170-418D-AAC5-B7024DC37092}"/>
                      </c:ext>
                      <c:ext xmlns:c15="http://schemas.microsoft.com/office/drawing/2012/chart" uri="{CE6537A1-D6FC-4f65-9D91-7224C49458BB}"/>
                    </c:extLst>
                  </c:dLbl>
                  <c:dLbl>
                    <c:idx val="2"/>
                    <c:layout>
                      <c:manualLayout>
                        <c:x val="0.36388888888888887"/>
                        <c:y val="9.2592592592592587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3-7170-418D-AAC5-B7024DC37092}"/>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(AKUM_JUN!$D$217,AKUM_JUN!$D$223:$D$224)</c15:sqref>
                        </c15:formulaRef>
                      </c:ext>
                    </c:extLst>
                    <c:numCache>
                      <c:formatCode>0.000</c:formatCode>
                      <c:ptCount val="3"/>
                      <c:pt idx="0">
                        <c:v>5.0957991941387384</c:v>
                      </c:pt>
                      <c:pt idx="1">
                        <c:v>5.5261427946339509E-2</c:v>
                      </c:pt>
                      <c:pt idx="2">
                        <c:v>0.7282385316154345</c:v>
                      </c:pt>
                    </c:numCache>
                  </c:numRef>
                </c:val>
                <c:extLst xmlns:c16r2="http://schemas.microsoft.com/office/drawing/2015/06/chart" xmlns:c15="http://schemas.microsoft.com/office/drawing/2012/chart">
                  <c:ext xmlns:c16="http://schemas.microsoft.com/office/drawing/2014/chart" uri="{C3380CC4-5D6E-409C-BE32-E72D297353CC}">
                    <c16:uniqueId val="{00000014-7170-418D-AAC5-B7024DC37092}"/>
                  </c:ext>
                </c:extLst>
              </c15:ser>
            </c15:filteredPieSeries>
            <c15:filteredPieSeries>
              <c15:ser>
                <c:idx val="3"/>
                <c:order val="3"/>
                <c:tx>
                  <c:strRef>
                    <c:extLst xmlns:c16r2="http://schemas.microsoft.com/office/drawing/2015/06/chart" xmlns:c15="http://schemas.microsoft.com/office/drawing/2012/chart">
                      <c:ext xmlns:c15="http://schemas.microsoft.com/office/drawing/2012/chart" uri="{02D57815-91ED-43cb-92C2-25804820EDAC}">
                        <c15:formulaRef>
                          <c15:sqref>AKUM_JUN!$E$193</c15:sqref>
                        </c15:formulaRef>
                      </c:ext>
                    </c:extLst>
                    <c:strCache>
                      <c:ptCount val="1"/>
                      <c:pt idx="0">
                        <c:v>BRU</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6-7170-418D-AAC5-B7024DC370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8-7170-418D-AAC5-B7024DC370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A-7170-418D-AAC5-B7024DC37092}"/>
                    </c:ext>
                  </c:extLst>
                </c:dPt>
                <c:dLbls>
                  <c:dLbl>
                    <c:idx val="1"/>
                    <c:layout>
                      <c:manualLayout>
                        <c:x val="-0.25972222222222224"/>
                        <c:y val="0.1342592592592591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8-7170-418D-AAC5-B7024DC37092}"/>
                      </c:ext>
                      <c:ext xmlns:c15="http://schemas.microsoft.com/office/drawing/2012/chart" uri="{CE6537A1-D6FC-4f65-9D91-7224C49458BB}"/>
                    </c:extLst>
                  </c:dLbl>
                  <c:dLbl>
                    <c:idx val="2"/>
                    <c:layout>
                      <c:manualLayout>
                        <c:x val="0.22777777777777777"/>
                        <c:y val="6.0185185185185182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A-7170-418D-AAC5-B7024DC37092}"/>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(AKUM_JUN!$E$217,AKUM_JUN!$E$223:$E$224)</c15:sqref>
                        </c15:formulaRef>
                      </c:ext>
                    </c:extLst>
                    <c:numCache>
                      <c:formatCode>0.000</c:formatCode>
                      <c:ptCount val="3"/>
                      <c:pt idx="0">
                        <c:v>2.610939864718782</c:v>
                      </c:pt>
                      <c:pt idx="1">
                        <c:v>9.4449763721160082E-2</c:v>
                      </c:pt>
                      <c:pt idx="2">
                        <c:v>5.0826203786638664E-2</c:v>
                      </c:pt>
                    </c:numCache>
                  </c:numRef>
                </c:val>
                <c:extLst xmlns:c16r2="http://schemas.microsoft.com/office/drawing/2015/06/chart" xmlns:c15="http://schemas.microsoft.com/office/drawing/2012/chart">
                  <c:ext xmlns:c16="http://schemas.microsoft.com/office/drawing/2014/chart" uri="{C3380CC4-5D6E-409C-BE32-E72D297353CC}">
                    <c16:uniqueId val="{0000001B-7170-418D-AAC5-B7024DC37092}"/>
                  </c:ext>
                </c:extLst>
              </c15:ser>
            </c15:filteredPieSeries>
            <c15:filteredPieSeries>
              <c15:ser>
                <c:idx val="4"/>
                <c:order val="4"/>
                <c:tx>
                  <c:strRef>
                    <c:extLst xmlns:c16r2="http://schemas.microsoft.com/office/drawing/2015/06/chart" xmlns:c15="http://schemas.microsoft.com/office/drawing/2012/chart">
                      <c:ext xmlns:c15="http://schemas.microsoft.com/office/drawing/2012/chart" uri="{02D57815-91ED-43cb-92C2-25804820EDAC}">
                        <c15:formulaRef>
                          <c15:sqref>AKUM_JUN!$F$193</c15:sqref>
                        </c15:formulaRef>
                      </c:ext>
                    </c:extLst>
                    <c:strCache>
                      <c:ptCount val="1"/>
                      <c:pt idx="0">
                        <c:v>BTG</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D-7170-418D-AAC5-B7024DC370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F-7170-418D-AAC5-B7024DC370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1-7170-418D-AAC5-B7024DC37092}"/>
                    </c:ext>
                  </c:extLst>
                </c:dPt>
                <c:dLbls>
                  <c:dLbl>
                    <c:idx val="1"/>
                    <c:layout>
                      <c:manualLayout>
                        <c:x val="-0.12777777777777782"/>
                        <c:y val="0.1018518518518518"/>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F-7170-418D-AAC5-B7024DC37092}"/>
                      </c:ext>
                      <c:ext xmlns:c15="http://schemas.microsoft.com/office/drawing/2012/chart" uri="{CE6537A1-D6FC-4f65-9D91-7224C49458BB}"/>
                    </c:extLst>
                  </c:dLbl>
                  <c:dLbl>
                    <c:idx val="2"/>
                    <c:layout>
                      <c:manualLayout>
                        <c:x val="0.37499999999999989"/>
                        <c:y val="0.1111111111111110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1-7170-418D-AAC5-B7024DC37092}"/>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(AKUM_JUN!$F$217,AKUM_JUN!$F$223:$F$224)</c15:sqref>
                        </c15:formulaRef>
                      </c:ext>
                    </c:extLst>
                    <c:numCache>
                      <c:formatCode>0.000</c:formatCode>
                      <c:ptCount val="3"/>
                      <c:pt idx="0">
                        <c:v>1.9353371863424758</c:v>
                      </c:pt>
                      <c:pt idx="1">
                        <c:v>1.5544153466987591E-2</c:v>
                      </c:pt>
                      <c:pt idx="2">
                        <c:v>0.12979404176815645</c:v>
                      </c:pt>
                    </c:numCache>
                  </c:numRef>
                </c:val>
                <c:extLst xmlns:c16r2="http://schemas.microsoft.com/office/drawing/2015/06/chart" xmlns:c15="http://schemas.microsoft.com/office/drawing/2012/chart">
                  <c:ext xmlns:c16="http://schemas.microsoft.com/office/drawing/2014/chart" uri="{C3380CC4-5D6E-409C-BE32-E72D297353CC}">
                    <c16:uniqueId val="{00000022-7170-418D-AAC5-B7024DC37092}"/>
                  </c:ext>
                </c:extLst>
              </c15:ser>
            </c15:filteredPieSeries>
            <c15:filteredPieSeries>
              <c15:ser>
                <c:idx val="5"/>
                <c:order val="5"/>
                <c:tx>
                  <c:strRef>
                    <c:extLst xmlns:c16r2="http://schemas.microsoft.com/office/drawing/2015/06/chart" xmlns:c15="http://schemas.microsoft.com/office/drawing/2012/chart">
                      <c:ext xmlns:c15="http://schemas.microsoft.com/office/drawing/2012/chart" uri="{02D57815-91ED-43cb-92C2-25804820EDAC}">
                        <c15:formulaRef>
                          <c15:sqref>AKUM_JUN!$G$193</c15:sqref>
                        </c15:formulaRef>
                      </c:ext>
                    </c:extLst>
                    <c:strCache>
                      <c:ptCount val="1"/>
                      <c:pt idx="0">
                        <c:v>TKN</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4-7170-418D-AAC5-B7024DC370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6-7170-418D-AAC5-B7024DC370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8-7170-418D-AAC5-B7024DC37092}"/>
                    </c:ext>
                  </c:extLst>
                </c:dPt>
                <c:dLbls>
                  <c:dLbl>
                    <c:idx val="0"/>
                    <c:layout>
                      <c:manualLayout>
                        <c:x val="0.24845676748048795"/>
                        <c:y val="-5.6458726411162528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4-7170-418D-AAC5-B7024DC37092}"/>
                      </c:ext>
                      <c:ext xmlns:c15="http://schemas.microsoft.com/office/drawing/2012/chart" uri="{CE6537A1-D6FC-4f65-9D91-7224C49458BB}"/>
                    </c:extLst>
                  </c:dLbl>
                  <c:dLbl>
                    <c:idx val="1"/>
                    <c:layout>
                      <c:manualLayout>
                        <c:x val="-0.15787041673923247"/>
                        <c:y val="0.18055548866620705"/>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6-7170-418D-AAC5-B7024DC37092}"/>
                      </c:ext>
                      <c:ext xmlns:c15="http://schemas.microsoft.com/office/drawing/2012/chart" uri="{CE6537A1-D6FC-4f65-9D91-7224C49458BB}"/>
                    </c:extLst>
                  </c:dLbl>
                  <c:dLbl>
                    <c:idx val="2"/>
                    <c:layout>
                      <c:manualLayout>
                        <c:x val="0.34999999999999992"/>
                        <c:y val="0.1527777777777777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8-7170-418D-AAC5-B7024DC37092}"/>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(AKUM_JUN!$G$217,AKUM_JUN!$G$223:$G$224)</c15:sqref>
                        </c15:formulaRef>
                      </c:ext>
                    </c:extLst>
                    <c:numCache>
                      <c:formatCode>0.000</c:formatCode>
                      <c:ptCount val="3"/>
                      <c:pt idx="0">
                        <c:v>2.6612380502581305</c:v>
                      </c:pt>
                      <c:pt idx="1">
                        <c:v>5.5111313779457029E-2</c:v>
                      </c:pt>
                      <c:pt idx="2">
                        <c:v>6.8595996938260351E-2</c:v>
                      </c:pt>
                    </c:numCache>
                  </c:numRef>
                </c:val>
                <c:extLst xmlns:c16r2="http://schemas.microsoft.com/office/drawing/2015/06/chart" xmlns:c15="http://schemas.microsoft.com/office/drawing/2012/chart">
                  <c:ext xmlns:c16="http://schemas.microsoft.com/office/drawing/2014/chart" uri="{C3380CC4-5D6E-409C-BE32-E72D297353CC}">
                    <c16:uniqueId val="{00000029-7170-418D-AAC5-B7024DC37092}"/>
                  </c:ext>
                </c:extLst>
              </c15:ser>
            </c15:filteredPieSeries>
          </c:ext>
        </c:extLst>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'MONIT REALISASI SAIDIFI'!$AE$35:$AF$35</c:f>
              <c:strCache>
                <c:ptCount val="2"/>
                <c:pt idx="0">
                  <c:v> WILAYAH </c:v>
                </c:pt>
                <c:pt idx="1">
                  <c:v> target </c:v>
                </c:pt>
              </c:strCache>
            </c:strRef>
          </c:tx>
          <c:spPr>
            <a:solidFill>
              <a:schemeClr val="tx1">
                <a:lumMod val="50000"/>
                <a:lumOff val="50000"/>
              </a:schemeClr>
            </a:solidFill>
            <a:ln>
              <a:noFill/>
            </a:ln>
            <a:effectLst/>
          </c:spPr>
          <c:invertIfNegative val="0"/>
          <c:dLbls>
            <c:delete val="1"/>
          </c:dLbls>
          <c:cat>
            <c:strRef>
              <c:f>'MONIT REALISASI SAIDIFI'!$AG$16:$AL$16</c:f>
              <c:strCache>
                <c:ptCount val="6"/>
                <c:pt idx="0">
                  <c:v>JAN</c:v>
                </c:pt>
                <c:pt idx="1">
                  <c:v>FEB</c:v>
                </c:pt>
                <c:pt idx="2">
                  <c:v>MAR</c:v>
                </c:pt>
                <c:pt idx="3">
                  <c:v>APR</c:v>
                </c:pt>
                <c:pt idx="4">
                  <c:v>MAY</c:v>
                </c:pt>
                <c:pt idx="5">
                  <c:v>JUN</c:v>
                </c:pt>
              </c:strCache>
            </c:strRef>
          </c:cat>
          <c:val>
            <c:numRef>
              <c:f>'MONIT REALISASI SAIDIFI'!$AG$17:$AL$17</c:f>
              <c:numCache>
                <c:formatCode>_(* #,##0.00_);_(* \(#,##0.00\);_(* "-"_);_(@_)</c:formatCode>
                <c:ptCount val="6"/>
                <c:pt idx="0">
                  <c:v>0.82775520000000002</c:v>
                </c:pt>
                <c:pt idx="1">
                  <c:v>0.7744896</c:v>
                </c:pt>
                <c:pt idx="2">
                  <c:v>0.82775520000000014</c:v>
                </c:pt>
                <c:pt idx="3">
                  <c:v>0.81</c:v>
                </c:pt>
                <c:pt idx="4">
                  <c:v>0.80999999999999961</c:v>
                </c:pt>
                <c:pt idx="5">
                  <c:v>0.80999999999999961</c:v>
                </c:pt>
              </c:numCache>
            </c:numRef>
          </c:val>
          <c:extLst xmlns:c16r2="http://schemas.microsoft.com/office/drawing/2015/06/chart" xmlns:c15="http://schemas.microsoft.com/office/drawing/2012/chart">
            <c:ext xmlns:c16="http://schemas.microsoft.com/office/drawing/2014/chart" uri="{C3380CC4-5D6E-409C-BE32-E72D297353CC}">
              <c16:uniqueId val="{00000000-6148-4A4D-BF6E-5E53D4CB3980}"/>
            </c:ext>
          </c:extLst>
        </c:ser>
        <c:ser>
          <c:idx val="1"/>
          <c:order val="1"/>
          <c:tx>
            <c:strRef>
              <c:f>'MONIT REALISASI SAIDIFI'!$AE$36:$AF$36</c:f>
              <c:strCache>
                <c:ptCount val="2"/>
                <c:pt idx="0">
                  <c:v> WILAYAH </c:v>
                </c:pt>
                <c:pt idx="1">
                  <c:v> realisasi </c:v>
                </c:pt>
              </c:strCache>
            </c:strRef>
          </c:tx>
          <c:spPr>
            <a:solidFill>
              <a:schemeClr val="tx1">
                <a:lumMod val="50000"/>
                <a:lumOff val="50000"/>
              </a:schemeClr>
            </a:solidFill>
            <a:ln>
              <a:noFill/>
            </a:ln>
            <a:effectLst/>
          </c:spPr>
          <c:invertIfNegative val="0"/>
          <c:dLbls>
            <c:delete val="1"/>
          </c:dLbls>
          <c:cat>
            <c:strRef>
              <c:f>'MONIT REALISASI SAIDIFI'!$AG$16:$AL$16</c:f>
              <c:strCache>
                <c:ptCount val="6"/>
                <c:pt idx="0">
                  <c:v>JAN</c:v>
                </c:pt>
                <c:pt idx="1">
                  <c:v>FEB</c:v>
                </c:pt>
                <c:pt idx="2">
                  <c:v>MAR</c:v>
                </c:pt>
                <c:pt idx="3">
                  <c:v>APR</c:v>
                </c:pt>
                <c:pt idx="4">
                  <c:v>MAY</c:v>
                </c:pt>
                <c:pt idx="5">
                  <c:v>JUN</c:v>
                </c:pt>
              </c:strCache>
            </c:strRef>
          </c:cat>
          <c:val>
            <c:numRef>
              <c:f>'MONIT REALISASI SAIDIFI'!$AG$18:$AL$18</c:f>
              <c:numCache>
                <c:formatCode>_(* #,##0.00_);_(* \(#,##0.00\);_(* "-"_);_(@_)</c:formatCode>
                <c:ptCount val="6"/>
                <c:pt idx="0">
                  <c:v>0.88353110437193538</c:v>
                </c:pt>
                <c:pt idx="1">
                  <c:v>0.62905435928952735</c:v>
                </c:pt>
                <c:pt idx="2">
                  <c:v>0.72931426180013748</c:v>
                </c:pt>
                <c:pt idx="3">
                  <c:v>0.62477256903866596</c:v>
                </c:pt>
                <c:pt idx="4">
                  <c:v>0.60972993411724086</c:v>
                </c:pt>
                <c:pt idx="5">
                  <c:v>0.48701335295698289</c:v>
                </c:pt>
              </c:numCache>
            </c:numRef>
          </c:val>
          <c:extLst xmlns:c16r2="http://schemas.microsoft.com/office/drawing/2015/06/chart" xmlns:c15="http://schemas.microsoft.com/office/drawing/2012/chart">
            <c:ext xmlns:c16="http://schemas.microsoft.com/office/drawing/2014/chart" uri="{C3380CC4-5D6E-409C-BE32-E72D297353CC}">
              <c16:uniqueId val="{00000001-6148-4A4D-BF6E-5E53D4CB3980}"/>
            </c:ext>
          </c:extLst>
        </c:ser>
        <c:dLbls>
          <c:showLegendKey val="0"/>
          <c:showVal val="1"/>
          <c:showCatName val="0"/>
          <c:showSerName val="0"/>
          <c:showPercent val="0"/>
          <c:showBubbleSize val="0"/>
        </c:dLbls>
        <c:gapWidth val="100"/>
        <c:overlap val="-24"/>
        <c:axId val="2047092448"/>
        <c:axId val="2047093536"/>
      </c:barChart>
      <c:catAx>
        <c:axId val="2047092448"/>
        <c:scaling>
          <c:orientation val="minMax"/>
        </c:scaling>
        <c:delete val="1"/>
        <c:axPos val="b"/>
        <c:numFmt formatCode="General" sourceLinked="1"/>
        <c:majorTickMark val="none"/>
        <c:minorTickMark val="none"/>
        <c:tickLblPos val="nextTo"/>
        <c:crossAx val="2047093536"/>
        <c:crosses val="autoZero"/>
        <c:auto val="1"/>
        <c:lblAlgn val="ctr"/>
        <c:lblOffset val="100"/>
        <c:noMultiLvlLbl val="0"/>
      </c:catAx>
      <c:valAx>
        <c:axId val="2047093536"/>
        <c:scaling>
          <c:orientation val="minMax"/>
        </c:scaling>
        <c:delete val="1"/>
        <c:axPos val="l"/>
        <c:majorGridlines>
          <c:spPr>
            <a:ln w="9525" cap="flat" cmpd="sng" algn="ctr">
              <a:solidFill>
                <a:schemeClr val="tx2">
                  <a:lumMod val="15000"/>
                  <a:lumOff val="85000"/>
                </a:schemeClr>
              </a:solidFill>
              <a:round/>
            </a:ln>
            <a:effectLst/>
          </c:spPr>
        </c:majorGridlines>
        <c:numFmt formatCode="_(* #,##0.00_);_(* \(#,##0.00\);_(* &quot;-&quot;_);_(@_)" sourceLinked="1"/>
        <c:majorTickMark val="none"/>
        <c:minorTickMark val="none"/>
        <c:tickLblPos val="nextTo"/>
        <c:crossAx val="204709244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D" sz="1600"/>
              <a:t>SAIFI PERBULAN 2020</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'MONIT REALISASI SAIDIFI'!$AE$35:$AF$35</c:f>
              <c:strCache>
                <c:ptCount val="2"/>
                <c:pt idx="0">
                  <c:v> WILAYAH </c:v>
                </c:pt>
                <c:pt idx="1">
                  <c:v> target </c:v>
                </c:pt>
              </c:strCache>
            </c:strRef>
          </c:tx>
          <c:spPr>
            <a:solidFill>
              <a:srgbClr val="089CA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'MONIT REALISASI SAIDIFI'!$AG$16:$AL$16</c:f>
              <c:strCache>
                <c:ptCount val="6"/>
                <c:pt idx="0">
                  <c:v>JAN</c:v>
                </c:pt>
                <c:pt idx="1">
                  <c:v>FEB</c:v>
                </c:pt>
                <c:pt idx="2">
                  <c:v>MAR</c:v>
                </c:pt>
                <c:pt idx="3">
                  <c:v>APR</c:v>
                </c:pt>
                <c:pt idx="4">
                  <c:v>MAY</c:v>
                </c:pt>
                <c:pt idx="5">
                  <c:v>JUN</c:v>
                </c:pt>
              </c:strCache>
            </c:strRef>
          </c:cat>
          <c:val>
            <c:numRef>
              <c:f>'MONIT REALISASI SAIDIFI'!$AG$17:$AL$17</c:f>
              <c:numCache>
                <c:formatCode>_(* #,##0.00_);_(* \(#,##0.00\);_(* "-"_);_(@_)</c:formatCode>
                <c:ptCount val="6"/>
                <c:pt idx="0">
                  <c:v>0.82775520000000002</c:v>
                </c:pt>
                <c:pt idx="1">
                  <c:v>0.7744896</c:v>
                </c:pt>
                <c:pt idx="2">
                  <c:v>0.82775520000000014</c:v>
                </c:pt>
                <c:pt idx="3">
                  <c:v>0.81</c:v>
                </c:pt>
                <c:pt idx="4">
                  <c:v>0.80999999999999961</c:v>
                </c:pt>
                <c:pt idx="5">
                  <c:v>0.80999999999999961</c:v>
                </c:pt>
              </c:numCache>
            </c:numRef>
          </c:val>
          <c:extLst xmlns:c16r2="http://schemas.microsoft.com/office/drawing/2015/06/chart" xmlns:c15="http://schemas.microsoft.com/office/drawing/2012/chart">
            <c:ext xmlns:c16="http://schemas.microsoft.com/office/drawing/2014/chart" uri="{C3380CC4-5D6E-409C-BE32-E72D297353CC}">
              <c16:uniqueId val="{00000000-23CE-41DD-A3B9-A9C977B87863}"/>
            </c:ext>
          </c:extLst>
        </c:ser>
        <c:ser>
          <c:idx val="1"/>
          <c:order val="1"/>
          <c:tx>
            <c:strRef>
              <c:f>'MONIT REALISASI SAIDIFI'!$AE$36:$AF$36</c:f>
              <c:strCache>
                <c:ptCount val="2"/>
                <c:pt idx="0">
                  <c:v> WILAYAH </c:v>
                </c:pt>
                <c:pt idx="1">
                  <c:v> realisasi </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'MONIT REALISASI SAIDIFI'!$AG$16:$AL$16</c:f>
              <c:strCache>
                <c:ptCount val="6"/>
                <c:pt idx="0">
                  <c:v>JAN</c:v>
                </c:pt>
                <c:pt idx="1">
                  <c:v>FEB</c:v>
                </c:pt>
                <c:pt idx="2">
                  <c:v>MAR</c:v>
                </c:pt>
                <c:pt idx="3">
                  <c:v>APR</c:v>
                </c:pt>
                <c:pt idx="4">
                  <c:v>MAY</c:v>
                </c:pt>
                <c:pt idx="5">
                  <c:v>JUN</c:v>
                </c:pt>
              </c:strCache>
            </c:strRef>
          </c:cat>
          <c:val>
            <c:numRef>
              <c:f>'MONIT REALISASI SAIDIFI'!$AG$18:$AL$18</c:f>
              <c:numCache>
                <c:formatCode>_(* #,##0.00_);_(* \(#,##0.00\);_(* "-"_);_(@_)</c:formatCode>
                <c:ptCount val="6"/>
                <c:pt idx="0">
                  <c:v>0.88353110437193538</c:v>
                </c:pt>
                <c:pt idx="1">
                  <c:v>0.62905435928952735</c:v>
                </c:pt>
                <c:pt idx="2">
                  <c:v>0.72931426180013748</c:v>
                </c:pt>
                <c:pt idx="3">
                  <c:v>0.62477256903866596</c:v>
                </c:pt>
                <c:pt idx="4">
                  <c:v>0.60972993411724086</c:v>
                </c:pt>
                <c:pt idx="5">
                  <c:v>0.48701335295698289</c:v>
                </c:pt>
              </c:numCache>
            </c:numRef>
          </c:val>
          <c:extLst xmlns:c16r2="http://schemas.microsoft.com/office/drawing/2015/06/chart" xmlns:c15="http://schemas.microsoft.com/office/drawing/2012/chart">
            <c:ext xmlns:c16="http://schemas.microsoft.com/office/drawing/2014/chart" uri="{C3380CC4-5D6E-409C-BE32-E72D297353CC}">
              <c16:uniqueId val="{00000001-23CE-41DD-A3B9-A9C977B87863}"/>
            </c:ext>
          </c:extLst>
        </c:ser>
        <c:dLbls>
          <c:showLegendKey val="0"/>
          <c:showVal val="1"/>
          <c:showCatName val="0"/>
          <c:showSerName val="0"/>
          <c:showPercent val="0"/>
          <c:showBubbleSize val="0"/>
        </c:dLbls>
        <c:gapWidth val="100"/>
        <c:overlap val="-24"/>
        <c:axId val="1810175712"/>
        <c:axId val="1810176256"/>
      </c:barChart>
      <c:catAx>
        <c:axId val="181017571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810176256"/>
        <c:crosses val="autoZero"/>
        <c:auto val="1"/>
        <c:lblAlgn val="ctr"/>
        <c:lblOffset val="100"/>
        <c:noMultiLvlLbl val="0"/>
      </c:catAx>
      <c:valAx>
        <c:axId val="1810176256"/>
        <c:scaling>
          <c:orientation val="minMax"/>
        </c:scaling>
        <c:delete val="0"/>
        <c:axPos val="l"/>
        <c:majorGridlines>
          <c:spPr>
            <a:ln w="9525" cap="flat" cmpd="sng" algn="ctr">
              <a:solidFill>
                <a:schemeClr val="tx2">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8101757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50000"/>
                    <a:lumOff val="50000"/>
                  </a:schemeClr>
                </a:solidFill>
                <a:latin typeface="Tw Cen MT" panose="020B0602020104020603" pitchFamily="34" charset="0"/>
                <a:ea typeface="+mn-ea"/>
                <a:cs typeface="+mn-cs"/>
              </a:defRPr>
            </a:pPr>
            <a:r>
              <a:rPr lang="en-US" sz="1400">
                <a:solidFill>
                  <a:schemeClr val="tx1">
                    <a:lumMod val="50000"/>
                    <a:lumOff val="50000"/>
                  </a:schemeClr>
                </a:solidFill>
                <a:latin typeface="Tw Cen MT" panose="020B0602020104020603" pitchFamily="34" charset="0"/>
              </a:rPr>
              <a:t>SAIFI</a:t>
            </a:r>
            <a:r>
              <a:rPr lang="en-US" sz="1400" baseline="0">
                <a:solidFill>
                  <a:schemeClr val="tx1">
                    <a:lumMod val="50000"/>
                    <a:lumOff val="50000"/>
                  </a:schemeClr>
                </a:solidFill>
                <a:latin typeface="Tw Cen MT" panose="020B0602020104020603" pitchFamily="34" charset="0"/>
              </a:rPr>
              <a:t> KUMULATIF 2020</a:t>
            </a:r>
            <a:endParaRPr lang="en-US" sz="1400">
              <a:solidFill>
                <a:schemeClr val="tx1">
                  <a:lumMod val="50000"/>
                  <a:lumOff val="50000"/>
                </a:schemeClr>
              </a:solidFill>
              <a:latin typeface="Tw Cen MT" panose="020B0602020104020603" pitchFamily="34" charset="0"/>
            </a:endParaRP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50000"/>
                  <a:lumOff val="50000"/>
                </a:schemeClr>
              </a:solidFill>
              <a:latin typeface="Tw Cen MT" panose="020B0602020104020603" pitchFamily="34" charset="0"/>
              <a:ea typeface="+mn-ea"/>
              <a:cs typeface="+mn-cs"/>
            </a:defRPr>
          </a:pPr>
          <a:endParaRPr lang="en-US"/>
        </a:p>
      </c:txPr>
    </c:title>
    <c:autoTitleDeleted val="0"/>
    <c:plotArea>
      <c:layout/>
      <c:lineChart>
        <c:grouping val="standard"/>
        <c:varyColors val="0"/>
        <c:ser>
          <c:idx val="0"/>
          <c:order val="0"/>
          <c:tx>
            <c:v>TARGET</c:v>
          </c:tx>
          <c:spPr>
            <a:ln w="28575" cap="rnd">
              <a:solidFill>
                <a:srgbClr val="FF0000"/>
              </a:solidFill>
              <a:round/>
            </a:ln>
            <a:effectLst/>
          </c:spPr>
          <c:marker>
            <c:symbol val="circle"/>
            <c:size val="5"/>
            <c:spPr>
              <a:solidFill>
                <a:srgbClr val="FF0000"/>
              </a:solidFill>
              <a:ln w="9525">
                <a:noFill/>
              </a:ln>
              <a:effectLst/>
            </c:spPr>
          </c:marker>
          <c:cat>
            <c:strRef>
              <c:f>'MONIT REALISASI SAIDIFI'!$AG$34:$AR$34</c:f>
              <c:strCache>
                <c:ptCount val="11"/>
                <c:pt idx="0">
                  <c:v>JAN</c:v>
                </c:pt>
                <c:pt idx="1">
                  <c:v>sd FEB</c:v>
                </c:pt>
                <c:pt idx="2">
                  <c:v>sd. MAR</c:v>
                </c:pt>
                <c:pt idx="3">
                  <c:v>sd APR</c:v>
                </c:pt>
                <c:pt idx="4">
                  <c:v>sd MEI</c:v>
                </c:pt>
                <c:pt idx="5">
                  <c:v>sd JUN</c:v>
                </c:pt>
                <c:pt idx="6">
                  <c:v>sd AGS</c:v>
                </c:pt>
                <c:pt idx="7">
                  <c:v>sd SEP</c:v>
                </c:pt>
                <c:pt idx="8">
                  <c:v>sd OKT</c:v>
                </c:pt>
                <c:pt idx="9">
                  <c:v>sd NOP</c:v>
                </c:pt>
                <c:pt idx="10">
                  <c:v>sd DES</c:v>
                </c:pt>
              </c:strCache>
              <c:extLst xmlns:c16r2="http://schemas.microsoft.com/office/drawing/2015/06/chart"/>
            </c:strRef>
          </c:cat>
          <c:val>
            <c:numRef>
              <c:f>'MONIT REALISASI SAIDIFI'!$AG$50:$AR$50</c:f>
              <c:numCache>
                <c:formatCode>_(* #,##0.00_);_(* \(#,##0.00\);_(* "-"_);_(@_)</c:formatCode>
                <c:ptCount val="11"/>
                <c:pt idx="0">
                  <c:v>0.82775520000000002</c:v>
                </c:pt>
                <c:pt idx="1">
                  <c:v>1.6022448</c:v>
                </c:pt>
                <c:pt idx="2">
                  <c:v>2.4300000000000002</c:v>
                </c:pt>
                <c:pt idx="3">
                  <c:v>3.24</c:v>
                </c:pt>
                <c:pt idx="4">
                  <c:v>4.05</c:v>
                </c:pt>
                <c:pt idx="5">
                  <c:v>4.8599999999999994</c:v>
                </c:pt>
                <c:pt idx="6">
                  <c:v>6.48</c:v>
                </c:pt>
                <c:pt idx="7">
                  <c:v>7.2900000000000009</c:v>
                </c:pt>
                <c:pt idx="8">
                  <c:v>8.1000000000000014</c:v>
                </c:pt>
                <c:pt idx="9">
                  <c:v>8.9100000000000019</c:v>
                </c:pt>
                <c:pt idx="10">
                  <c:v>9.7200000000000006</c:v>
                </c:pt>
              </c:numCache>
              <c:extLst xmlns:c16r2="http://schemas.microsoft.com/office/drawing/2015/06/chart"/>
            </c:numRef>
          </c:val>
          <c:smooth val="0"/>
          <c:extLst xmlns:c16r2="http://schemas.microsoft.com/office/drawing/2015/06/chart" xmlns:c15="http://schemas.microsoft.com/office/drawing/2012/chart">
            <c:ext xmlns:c16="http://schemas.microsoft.com/office/drawing/2014/chart" uri="{C3380CC4-5D6E-409C-BE32-E72D297353CC}">
              <c16:uniqueId val="{00000000-D72D-42FA-A506-D0128C43941A}"/>
            </c:ext>
          </c:extLst>
        </c:ser>
        <c:ser>
          <c:idx val="1"/>
          <c:order val="1"/>
          <c:tx>
            <c:v>REALISASI</c:v>
          </c:tx>
          <c:spPr>
            <a:ln w="28575" cap="rnd">
              <a:solidFill>
                <a:schemeClr val="accent1">
                  <a:lumMod val="75000"/>
                </a:schemeClr>
              </a:solidFill>
              <a:round/>
            </a:ln>
            <a:effectLst/>
          </c:spPr>
          <c:marker>
            <c:symbol val="circle"/>
            <c:size val="5"/>
            <c:spPr>
              <a:solidFill>
                <a:schemeClr val="accent1">
                  <a:lumMod val="75000"/>
                </a:schemeClr>
              </a:solidFill>
              <a:ln w="9525">
                <a:solidFill>
                  <a:schemeClr val="accent1">
                    <a:lumMod val="75000"/>
                  </a:schemeClr>
                </a:solidFill>
              </a:ln>
              <a:effectLst/>
            </c:spPr>
          </c:marker>
          <c:cat>
            <c:strRef>
              <c:f>'MONIT REALISASI SAIDIFI'!$AG$34:$AR$34</c:f>
              <c:strCache>
                <c:ptCount val="11"/>
                <c:pt idx="0">
                  <c:v>JAN</c:v>
                </c:pt>
                <c:pt idx="1">
                  <c:v>sd FEB</c:v>
                </c:pt>
                <c:pt idx="2">
                  <c:v>sd. MAR</c:v>
                </c:pt>
                <c:pt idx="3">
                  <c:v>sd APR</c:v>
                </c:pt>
                <c:pt idx="4">
                  <c:v>sd MEI</c:v>
                </c:pt>
                <c:pt idx="5">
                  <c:v>sd JUN</c:v>
                </c:pt>
                <c:pt idx="6">
                  <c:v>sd AGS</c:v>
                </c:pt>
                <c:pt idx="7">
                  <c:v>sd SEP</c:v>
                </c:pt>
                <c:pt idx="8">
                  <c:v>sd OKT</c:v>
                </c:pt>
                <c:pt idx="9">
                  <c:v>sd NOP</c:v>
                </c:pt>
                <c:pt idx="10">
                  <c:v>sd DES</c:v>
                </c:pt>
              </c:strCache>
              <c:extLst xmlns:c16r2="http://schemas.microsoft.com/office/drawing/2015/06/chart"/>
            </c:strRef>
          </c:cat>
          <c:val>
            <c:numRef>
              <c:f>'MONIT REALISASI SAIDIFI'!$AG$51:$AR$51</c:f>
              <c:numCache>
                <c:formatCode>_(* #,##0.00_);_(* \(#,##0.00\);_(* "-"_);_(@_)</c:formatCode>
                <c:ptCount val="11"/>
                <c:pt idx="0">
                  <c:v>0.88353110437193538</c:v>
                </c:pt>
                <c:pt idx="1">
                  <c:v>1.5085026416014442</c:v>
                </c:pt>
                <c:pt idx="2">
                  <c:v>2.229375707875394</c:v>
                </c:pt>
                <c:pt idx="3">
                  <c:v>2.8421821149035313</c:v>
                </c:pt>
                <c:pt idx="4">
                  <c:v>3.4384832580524516</c:v>
                </c:pt>
                <c:pt idx="5">
                  <c:v>3.9035408327364292</c:v>
                </c:pt>
              </c:numCache>
              <c:extLst xmlns:c16r2="http://schemas.microsoft.com/office/drawing/2015/06/chart"/>
            </c:numRef>
          </c:val>
          <c:smooth val="0"/>
          <c:extLst xmlns:c16r2="http://schemas.microsoft.com/office/drawing/2015/06/chart" xmlns:c15="http://schemas.microsoft.com/office/drawing/2012/chart">
            <c:ext xmlns:c16="http://schemas.microsoft.com/office/drawing/2014/chart" uri="{C3380CC4-5D6E-409C-BE32-E72D297353CC}">
              <c16:uniqueId val="{00000001-D72D-42FA-A506-D0128C43941A}"/>
            </c:ext>
          </c:extLst>
        </c:ser>
        <c:dLbls>
          <c:showLegendKey val="0"/>
          <c:showVal val="0"/>
          <c:showCatName val="0"/>
          <c:showSerName val="0"/>
          <c:showPercent val="0"/>
          <c:showBubbleSize val="0"/>
        </c:dLbls>
        <c:marker val="1"/>
        <c:smooth val="0"/>
        <c:axId val="1810176800"/>
        <c:axId val="1810181696"/>
        <c:extLst xmlns:c16r2="http://schemas.microsoft.com/office/drawing/2015/06/chart"/>
      </c:lineChart>
      <c:catAx>
        <c:axId val="181017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10181696"/>
        <c:crosses val="autoZero"/>
        <c:auto val="1"/>
        <c:lblAlgn val="ctr"/>
        <c:lblOffset val="100"/>
        <c:noMultiLvlLbl val="0"/>
      </c:catAx>
      <c:valAx>
        <c:axId val="1810181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ID"/>
                  <a:t>kali/plg</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81017680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ysClr val="window" lastClr="FFFFFF"/>
    </a:solidFill>
    <a:ln>
      <a:solidFill>
        <a:sysClr val="window" lastClr="FFFFFF">
          <a:lumMod val="75000"/>
        </a:sysClr>
      </a:solidFill>
    </a:ln>
    <a:effectLst/>
  </c:spPr>
  <c:txPr>
    <a:bodyPr/>
    <a:lstStyle/>
    <a:p>
      <a:pPr>
        <a:defRPr sz="1200" b="1"/>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dirty="0"/>
              <a:t>PERBANDINGAN SAIDI YOY</a:t>
            </a:r>
          </a:p>
          <a:p>
            <a:pPr>
              <a:defRPr sz="1600"/>
            </a:pPr>
            <a:r>
              <a:rPr lang="en-US" sz="1600" dirty="0"/>
              <a:t>2019 VS 2020</a:t>
            </a:r>
          </a:p>
        </c:rich>
      </c:tx>
      <c:layout>
        <c:manualLayout>
          <c:xMode val="edge"/>
          <c:yMode val="edge"/>
          <c:x val="0.24744608254900066"/>
          <c:y val="3.764920975358628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SD JUNI 2019</c:v>
          </c:tx>
          <c:spPr>
            <a:solidFill>
              <a:srgbClr val="089CAC"/>
            </a:solidFill>
            <a:ln>
              <a:noFill/>
            </a:ln>
            <a:effectLst/>
          </c:spPr>
          <c:invertIfNegative val="1"/>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'19-20'!$D$5:$I$5</c:f>
              <c:strCache>
                <c:ptCount val="6"/>
                <c:pt idx="0">
                  <c:v>UIW</c:v>
                </c:pt>
                <c:pt idx="1">
                  <c:v>SMD</c:v>
                </c:pt>
                <c:pt idx="2">
                  <c:v>BPN</c:v>
                </c:pt>
                <c:pt idx="3">
                  <c:v>BRU</c:v>
                </c:pt>
                <c:pt idx="4">
                  <c:v>BTG</c:v>
                </c:pt>
                <c:pt idx="5">
                  <c:v>TRK</c:v>
                </c:pt>
              </c:strCache>
            </c:strRef>
          </c:cat>
          <c:val>
            <c:numRef>
              <c:f>'19-20'!$D$6:$I$6</c:f>
              <c:numCache>
                <c:formatCode>General</c:formatCode>
                <c:ptCount val="6"/>
                <c:pt idx="0">
                  <c:v>561</c:v>
                </c:pt>
                <c:pt idx="1">
                  <c:v>768.6</c:v>
                </c:pt>
                <c:pt idx="2">
                  <c:v>648</c:v>
                </c:pt>
                <c:pt idx="3">
                  <c:v>111</c:v>
                </c:pt>
                <c:pt idx="4">
                  <c:v>255</c:v>
                </c:pt>
                <c:pt idx="5">
                  <c:v>198.6</c:v>
                </c:pt>
              </c:numCache>
            </c:numRef>
          </c:val>
          <c:extLst xmlns:c16r2="http://schemas.microsoft.com/office/drawing/2015/06/chart">
            <c:ext xmlns:c16="http://schemas.microsoft.com/office/drawing/2014/chart" uri="{C3380CC4-5D6E-409C-BE32-E72D297353CC}">
              <c16:uniqueId val="{00000000-F24B-4944-8847-B13C4CBC054D}"/>
            </c:ext>
            <c:ext xmlns:c14="http://schemas.microsoft.com/office/drawing/2007/8/2/chart" uri="{6F2FDCE9-48DA-4B69-8628-5D25D57E5C99}">
              <c14:invertSolidFillFmt>
                <c14:spPr xmlns:c14="http://schemas.microsoft.com/office/drawing/2007/8/2/chart">
                  <a:solidFill>
                    <a:srgbClr val="AFABAB"/>
                  </a:solidFill>
                  <a:ln>
                    <a:noFill/>
                  </a:ln>
                  <a:effectLst/>
                </c14:spPr>
              </c14:invertSolidFillFmt>
            </c:ext>
          </c:extLst>
        </c:ser>
        <c:ser>
          <c:idx val="1"/>
          <c:order val="1"/>
          <c:tx>
            <c:v>SD JUNI 2020</c:v>
          </c:tx>
          <c:spPr>
            <a:solidFill>
              <a:srgbClr val="FFC000">
                <a:lumMod val="60000"/>
                <a:lumOff val="40000"/>
              </a:srgbClr>
            </a:solidFill>
            <a:ln>
              <a:noFill/>
            </a:ln>
            <a:effectLst/>
          </c:spPr>
          <c:invertIfNegative val="0"/>
          <c:dPt>
            <c:idx val="5"/>
            <c:invertIfNegative val="0"/>
            <c:bubble3D val="0"/>
            <c:spPr>
              <a:solidFill>
                <a:srgbClr val="FFC000">
                  <a:lumMod val="60000"/>
                  <a:lumOff val="40000"/>
                </a:srgbClr>
              </a:solidFill>
              <a:ln>
                <a:noFill/>
              </a:ln>
              <a:effectLst/>
            </c:spPr>
            <c:extLst xmlns:c16r2="http://schemas.microsoft.com/office/drawing/2015/06/chart">
              <c:ext xmlns:c16="http://schemas.microsoft.com/office/drawing/2014/chart" uri="{C3380CC4-5D6E-409C-BE32-E72D297353CC}">
                <c16:uniqueId val="{00000002-F24B-4944-8847-B13C4CBC054D}"/>
              </c:ext>
            </c:extLst>
          </c:dPt>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'19-20'!$D$5:$I$5</c:f>
              <c:strCache>
                <c:ptCount val="6"/>
                <c:pt idx="0">
                  <c:v>UIW</c:v>
                </c:pt>
                <c:pt idx="1">
                  <c:v>SMD</c:v>
                </c:pt>
                <c:pt idx="2">
                  <c:v>BPN</c:v>
                </c:pt>
                <c:pt idx="3">
                  <c:v>BRU</c:v>
                </c:pt>
                <c:pt idx="4">
                  <c:v>BTG</c:v>
                </c:pt>
                <c:pt idx="5">
                  <c:v>TRK</c:v>
                </c:pt>
              </c:strCache>
            </c:strRef>
          </c:cat>
          <c:val>
            <c:numRef>
              <c:f>'19-20'!$D$7:$I$7</c:f>
              <c:numCache>
                <c:formatCode>General</c:formatCode>
                <c:ptCount val="6"/>
                <c:pt idx="0">
                  <c:v>241.2</c:v>
                </c:pt>
                <c:pt idx="1">
                  <c:v>429</c:v>
                </c:pt>
                <c:pt idx="2">
                  <c:v>106.2</c:v>
                </c:pt>
                <c:pt idx="3">
                  <c:v>97.8</c:v>
                </c:pt>
                <c:pt idx="4">
                  <c:v>115.8</c:v>
                </c:pt>
                <c:pt idx="5">
                  <c:v>261</c:v>
                </c:pt>
              </c:numCache>
            </c:numRef>
          </c:val>
          <c:extLst xmlns:c16r2="http://schemas.microsoft.com/office/drawing/2015/06/chart">
            <c:ext xmlns:c16="http://schemas.microsoft.com/office/drawing/2014/chart" uri="{C3380CC4-5D6E-409C-BE32-E72D297353CC}">
              <c16:uniqueId val="{00000003-F24B-4944-8847-B13C4CBC054D}"/>
            </c:ext>
          </c:extLst>
        </c:ser>
        <c:dLbls>
          <c:showLegendKey val="0"/>
          <c:showVal val="1"/>
          <c:showCatName val="0"/>
          <c:showSerName val="0"/>
          <c:showPercent val="0"/>
          <c:showBubbleSize val="0"/>
        </c:dLbls>
        <c:gapWidth val="30"/>
        <c:overlap val="-25"/>
        <c:axId val="661812576"/>
        <c:axId val="661798432"/>
      </c:barChart>
      <c:catAx>
        <c:axId val="66181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661798432"/>
        <c:crosses val="autoZero"/>
        <c:auto val="1"/>
        <c:lblAlgn val="ctr"/>
        <c:lblOffset val="100"/>
        <c:noMultiLvlLbl val="0"/>
      </c:catAx>
      <c:valAx>
        <c:axId val="661798432"/>
        <c:scaling>
          <c:orientation val="minMax"/>
        </c:scaling>
        <c:delete val="1"/>
        <c:axPos val="l"/>
        <c:numFmt formatCode="General" sourceLinked="1"/>
        <c:majorTickMark val="none"/>
        <c:minorTickMark val="none"/>
        <c:tickLblPos val="nextTo"/>
        <c:crossAx val="66181257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a:t>SAIFI UIW KALTIMRA sd JUNI 2020</a:t>
            </a:r>
          </a:p>
        </c:rich>
      </c:tx>
      <c:layout>
        <c:manualLayout>
          <c:xMode val="edge"/>
          <c:yMode val="edge"/>
          <c:x val="0.18272605308934836"/>
          <c:y val="4.0511030164661919E-2"/>
        </c:manualLayout>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646969861434981"/>
          <c:y val="0.20428064425509998"/>
          <c:w val="0.77264850110574479"/>
          <c:h val="0.6524081308721057"/>
        </c:manualLayout>
      </c:layout>
      <c:pieChart>
        <c:varyColors val="1"/>
        <c:ser>
          <c:idx val="0"/>
          <c:order val="0"/>
          <c:tx>
            <c:strRef>
              <c:f>AKUM_JUN!$B$193</c:f>
              <c:strCache>
                <c:ptCount val="1"/>
                <c:pt idx="0">
                  <c:v>UIW</c:v>
                </c:pt>
              </c:strCache>
              <c:extLst xmlns:c16r2="http://schemas.microsoft.com/office/drawing/2015/06/chart" xmlns:c15="http://schemas.microsoft.com/office/drawing/2012/chart"/>
            </c:strRef>
          </c:tx>
          <c:dPt>
            <c:idx val="0"/>
            <c:bubble3D val="0"/>
            <c:explosion val="16"/>
            <c:spPr>
              <a:solidFill>
                <a:srgbClr val="92D050"/>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01-1E07-483C-B3B1-A1315AEF196A}"/>
              </c:ext>
            </c:extLst>
          </c:dPt>
          <c:dPt>
            <c:idx val="1"/>
            <c:bubble3D val="0"/>
            <c:explosion val="10"/>
            <c:spPr>
              <a:solidFill>
                <a:srgbClr val="FF5969"/>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03-1E07-483C-B3B1-A1315AEF196A}"/>
              </c:ext>
            </c:extLst>
          </c:dPt>
          <c:dPt>
            <c:idx val="2"/>
            <c:bubble3D val="0"/>
            <c:explosion val="4"/>
            <c:spPr>
              <a:solidFill>
                <a:srgbClr val="089CAC"/>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05-1E07-483C-B3B1-A1315AEF196A}"/>
              </c:ext>
            </c:extLst>
          </c:dPt>
          <c:dLbls>
            <c:dLbl>
              <c:idx val="0"/>
              <c:layout>
                <c:manualLayout>
                  <c:x val="4.3716773194762443E-2"/>
                  <c:y val="-0.18727770768388988"/>
                </c:manualLayout>
              </c:layout>
              <c:tx>
                <c:rich>
                  <a:bodyPr/>
                  <a:lstStyle/>
                  <a:p>
                    <a:r>
                      <a:rPr lang="en-US" dirty="0"/>
                      <a:t>GANGGUAN</a:t>
                    </a:r>
                    <a:r>
                      <a:rPr lang="en-US" baseline="0" dirty="0"/>
                      <a:t>
</a:t>
                    </a:r>
                    <a:fld id="{9BA8BDFF-429C-4DB3-8DF1-54D710A505A9}"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1E07-483C-B3B1-A1315AEF196A}"/>
                </c:ext>
                <c:ext xmlns:c15="http://schemas.microsoft.com/office/drawing/2012/chart" uri="{CE6537A1-D6FC-4f65-9D91-7224C49458BB}">
                  <c15:layout>
                    <c:manualLayout>
                      <c:w val="0.41056160651705637"/>
                      <c:h val="0.15078652005572446"/>
                    </c:manualLayout>
                  </c15:layout>
                  <c15:dlblFieldTable/>
                  <c15:showDataLabelsRange val="0"/>
                </c:ext>
              </c:extLst>
            </c:dLbl>
            <c:dLbl>
              <c:idx val="1"/>
              <c:layout>
                <c:manualLayout>
                  <c:x val="-7.0955796150079062E-2"/>
                  <c:y val="6.3116397652869596E-2"/>
                </c:manualLayout>
              </c:layout>
              <c:tx>
                <c:rich>
                  <a:bodyPr/>
                  <a:lstStyle/>
                  <a:p>
                    <a:r>
                      <a:rPr lang="en-US" dirty="0"/>
                      <a:t>HAR</a:t>
                    </a:r>
                    <a:r>
                      <a:rPr lang="en-US" baseline="0" dirty="0"/>
                      <a:t>
</a:t>
                    </a:r>
                    <a:fld id="{C0857919-F32C-49B4-916A-510024D7E18F}"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3-1E07-483C-B3B1-A1315AEF196A}"/>
                </c:ext>
                <c:ext xmlns:c15="http://schemas.microsoft.com/office/drawing/2012/chart" uri="{CE6537A1-D6FC-4f65-9D91-7224C49458BB}">
                  <c15:layout>
                    <c:manualLayout>
                      <c:w val="0.34286902295279814"/>
                      <c:h val="0.13123071188532287"/>
                    </c:manualLayout>
                  </c15:layout>
                  <c15:dlblFieldTable/>
                  <c15:showDataLabelsRange val="0"/>
                </c:ext>
              </c:extLst>
            </c:dLbl>
            <c:dLbl>
              <c:idx val="2"/>
              <c:layout>
                <c:manualLayout>
                  <c:x val="0.24900727265492315"/>
                  <c:y val="8.590677614497888E-2"/>
                </c:manualLayout>
              </c:layout>
              <c:tx>
                <c:rich>
                  <a:bodyPr/>
                  <a:lstStyle/>
                  <a:p>
                    <a:r>
                      <a:rPr lang="en-US" dirty="0"/>
                      <a:t>BENCANA</a:t>
                    </a:r>
                    <a:r>
                      <a:rPr lang="en-US" baseline="0" dirty="0"/>
                      <a:t>
</a:t>
                    </a:r>
                    <a:fld id="{00E0C60F-9126-4A1B-ABC7-C3020B77AC61}" type="PERCENTAGE">
                      <a:rPr lang="en-US" baseline="0"/>
                      <a:pPr/>
                      <a:t>[PERCENTAGE]</a:t>
                    </a:fld>
                    <a:endParaRPr lang="en-US" baseline="0" dirty="0"/>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1E07-483C-B3B1-A1315AEF196A}"/>
                </c:ext>
                <c:ext xmlns:c15="http://schemas.microsoft.com/office/drawing/2012/chart" uri="{CE6537A1-D6FC-4f65-9D91-7224C49458BB}">
                  <c15:layout>
                    <c:manualLayout>
                      <c:w val="0.2482771612644552"/>
                      <c:h val="0.13433588545524083"/>
                    </c:manualLayout>
                  </c15:layout>
                  <c15:dlblFieldTable/>
                  <c15:showDataLabelsRange val="0"/>
                </c:ext>
              </c:extLst>
            </c:dLbl>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xmlns:c15="http://schemas.microsoft.com/office/drawing/2012/chart">
              <c:ext xmlns:c15="http://schemas.microsoft.com/office/drawing/2012/chart" uri="{CE6537A1-D6FC-4f65-9D91-7224C49458BB}"/>
            </c:extLst>
          </c:dLbls>
          <c:cat>
            <c:strRef>
              <c:f>(AKUM_JUN!$A$217,AKUM_JUN!$A$223:$A$224)</c:f>
              <c:strCache>
                <c:ptCount val="3"/>
                <c:pt idx="0">
                  <c:v>TOTAL GANGGUAN</c:v>
                </c:pt>
                <c:pt idx="1">
                  <c:v>TOTAL PEMELIHARAAN</c:v>
                </c:pt>
                <c:pt idx="2">
                  <c:v>BENCANA ALAM</c:v>
                </c:pt>
              </c:strCache>
              <c:extLst xmlns:c16r2="http://schemas.microsoft.com/office/drawing/2015/06/chart" xmlns:c15="http://schemas.microsoft.com/office/drawing/2012/chart"/>
            </c:strRef>
          </c:cat>
          <c:val>
            <c:numRef>
              <c:f>(AKUM_JUN!$B$217,AKUM_JUN!$B$223:$B$224)</c:f>
              <c:numCache>
                <c:formatCode>0.000</c:formatCode>
                <c:ptCount val="3"/>
                <c:pt idx="0">
                  <c:v>3.5278726335847002</c:v>
                </c:pt>
                <c:pt idx="1">
                  <c:v>5.9024496619902597E-2</c:v>
                </c:pt>
                <c:pt idx="2">
                  <c:v>0.3166437025318265</c:v>
                </c:pt>
              </c:numCache>
              <c:extLst xmlns:c16r2="http://schemas.microsoft.com/office/drawing/2015/06/chart" xmlns:c15="http://schemas.microsoft.com/office/drawing/2012/chart"/>
            </c:numRef>
          </c:val>
          <c:extLst xmlns:c16r2="http://schemas.microsoft.com/office/drawing/2015/06/chart" xmlns:c15="http://schemas.microsoft.com/office/drawing/2012/chart">
            <c:ext xmlns:c16="http://schemas.microsoft.com/office/drawing/2014/chart" uri="{C3380CC4-5D6E-409C-BE32-E72D297353CC}">
              <c16:uniqueId val="{00000006-1E07-483C-B3B1-A1315AEF196A}"/>
            </c:ext>
          </c:extLst>
        </c:ser>
        <c:dLbls>
          <c:dLblPos val="outEnd"/>
          <c:showLegendKey val="0"/>
          <c:showVal val="0"/>
          <c:showCatName val="1"/>
          <c:showSerName val="0"/>
          <c:showPercent val="0"/>
          <c:showBubbleSize val="0"/>
          <c:showLeaderLines val="1"/>
        </c:dLbls>
        <c:firstSliceAng val="20"/>
        <c:extLst xmlns:c16r2="http://schemas.microsoft.com/office/drawing/2015/06/chart">
          <c:ext xmlns:c15="http://schemas.microsoft.com/office/drawing/2012/chart" uri="{02D57815-91ED-43cb-92C2-25804820EDAC}">
            <c15:filteredPieSeries>
              <c15:ser>
                <c:idx val="1"/>
                <c:order val="1"/>
                <c:tx>
                  <c:strRef>
                    <c:extLst xmlns:c16r2="http://schemas.microsoft.com/office/drawing/2015/06/chart">
                      <c:ext uri="{02D57815-91ED-43cb-92C2-25804820EDAC}">
                        <c15:formulaRef>
                          <c15:sqref>AKUM_JUN!$C$193</c15:sqref>
                        </c15:formulaRef>
                      </c:ext>
                    </c:extLst>
                    <c:strCache>
                      <c:ptCount val="1"/>
                      <c:pt idx="0">
                        <c:v>BPN</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8-1E07-483C-B3B1-A1315AEF196A}"/>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A-1E07-483C-B3B1-A1315AEF196A}"/>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C-1E07-483C-B3B1-A1315AEF196A}"/>
                    </c:ext>
                  </c:extLst>
                </c:dPt>
                <c:dLbls>
                  <c:dLbl>
                    <c:idx val="0"/>
                    <c:layout>
                      <c:manualLayout>
                        <c:x val="0.27777777777777779"/>
                        <c:y val="-0.14814814814814806"/>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8-1E07-483C-B3B1-A1315AEF196A}"/>
                      </c:ext>
                      <c:ext uri="{CE6537A1-D6FC-4f65-9D91-7224C49458BB}"/>
                    </c:extLst>
                  </c:dLbl>
                  <c:dLbl>
                    <c:idx val="1"/>
                    <c:layout>
                      <c:manualLayout>
                        <c:x val="-0.26250000000000001"/>
                        <c:y val="0.20833333333333329"/>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A-1E07-483C-B3B1-A1315AEF196A}"/>
                      </c:ext>
                      <c:ext uri="{CE6537A1-D6FC-4f65-9D91-7224C49458BB}"/>
                    </c:extLst>
                  </c:dLbl>
                  <c:dLbl>
                    <c:idx val="2"/>
                    <c:layout>
                      <c:manualLayout>
                        <c:x val="0.28055555555555545"/>
                        <c:y val="0.20370370370370369"/>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C-1E07-483C-B3B1-A1315AEF196A}"/>
                      </c:ext>
                      <c:ex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uri="{CE6537A1-D6FC-4f65-9D91-7224C49458BB}"/>
                  </c:extLst>
                </c:dLbls>
                <c:cat>
                  <c:strRef>
                    <c:extLst xmlns:c16r2="http://schemas.microsoft.com/office/drawing/2015/06/chart">
                      <c:ex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c:ext uri="{02D57815-91ED-43cb-92C2-25804820EDAC}">
                        <c15:formulaRef>
                          <c15:sqref>(AKUM_JUN!$C$217,AKUM_JUN!$C$223:$C$224)</c15:sqref>
                        </c15:formulaRef>
                      </c:ext>
                    </c:extLst>
                    <c:numCache>
                      <c:formatCode>0.000</c:formatCode>
                      <c:ptCount val="3"/>
                      <c:pt idx="0">
                        <c:v>2.6506358819474771</c:v>
                      </c:pt>
                      <c:pt idx="1">
                        <c:v>6.5216704989713284E-2</c:v>
                      </c:pt>
                      <c:pt idx="2">
                        <c:v>1.5969397687989013E-2</c:v>
                      </c:pt>
                    </c:numCache>
                  </c:numRef>
                </c:val>
                <c:extLst xmlns:c16r2="http://schemas.microsoft.com/office/drawing/2015/06/chart">
                  <c:ext xmlns:c16="http://schemas.microsoft.com/office/drawing/2014/chart" uri="{C3380CC4-5D6E-409C-BE32-E72D297353CC}">
                    <c16:uniqueId val="{0000000D-1E07-483C-B3B1-A1315AEF196A}"/>
                  </c:ext>
                </c:extLst>
              </c15:ser>
            </c15:filteredPieSeries>
            <c15:filteredPieSeries>
              <c15:ser>
                <c:idx val="2"/>
                <c:order val="2"/>
                <c:tx>
                  <c:strRef>
                    <c:extLst xmlns:c16r2="http://schemas.microsoft.com/office/drawing/2015/06/chart" xmlns:c15="http://schemas.microsoft.com/office/drawing/2012/chart">
                      <c:ext xmlns:c15="http://schemas.microsoft.com/office/drawing/2012/chart" uri="{02D57815-91ED-43cb-92C2-25804820EDAC}">
                        <c15:formulaRef>
                          <c15:sqref>AKUM_JUN!$D$193</c15:sqref>
                        </c15:formulaRef>
                      </c:ext>
                    </c:extLst>
                    <c:strCache>
                      <c:ptCount val="1"/>
                      <c:pt idx="0">
                        <c:v>SMD</c:v>
                      </c:pt>
                    </c:strCache>
                  </c:strRef>
                </c:tx>
                <c:dPt>
                  <c:idx val="0"/>
                  <c:bubble3D val="0"/>
                  <c:spPr>
                    <a:solidFill>
                      <a:schemeClr val="accent1"/>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0F-1E07-483C-B3B1-A1315AEF196A}"/>
                    </c:ext>
                  </c:extLst>
                </c:dPt>
                <c:dPt>
                  <c:idx val="1"/>
                  <c:bubble3D val="0"/>
                  <c:spPr>
                    <a:solidFill>
                      <a:schemeClr val="accent2"/>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11-1E07-483C-B3B1-A1315AEF196A}"/>
                    </c:ext>
                  </c:extLst>
                </c:dPt>
                <c:dPt>
                  <c:idx val="2"/>
                  <c:bubble3D val="0"/>
                  <c:spPr>
                    <a:solidFill>
                      <a:schemeClr val="accent3"/>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13-1E07-483C-B3B1-A1315AEF196A}"/>
                    </c:ext>
                  </c:extLst>
                </c:dPt>
                <c:dLbls>
                  <c:dLbl>
                    <c:idx val="0"/>
                    <c:layout>
                      <c:manualLayout>
                        <c:x val="0.13888888888888878"/>
                        <c:y val="-0.14351851851851843"/>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F-1E07-483C-B3B1-A1315AEF196A}"/>
                      </c:ext>
                      <c:ext xmlns:c15="http://schemas.microsoft.com/office/drawing/2012/chart" uri="{CE6537A1-D6FC-4f65-9D91-7224C49458BB}"/>
                    </c:extLst>
                  </c:dLbl>
                  <c:dLbl>
                    <c:idx val="1"/>
                    <c:layout>
                      <c:manualLayout>
                        <c:x val="-9.8611111111111108E-2"/>
                        <c:y val="9.2592592592592171E-3"/>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1-1E07-483C-B3B1-A1315AEF196A}"/>
                      </c:ext>
                      <c:ext xmlns:c15="http://schemas.microsoft.com/office/drawing/2012/chart" uri="{CE6537A1-D6FC-4f65-9D91-7224C49458BB}"/>
                    </c:extLst>
                  </c:dLbl>
                  <c:dLbl>
                    <c:idx val="2"/>
                    <c:layout>
                      <c:manualLayout>
                        <c:x val="0.36388888888888887"/>
                        <c:y val="9.2592592592592587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3-1E07-483C-B3B1-A1315AEF19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(AKUM_JUN!$D$217,AKUM_JUN!$D$223:$D$224)</c15:sqref>
                        </c15:formulaRef>
                      </c:ext>
                    </c:extLst>
                    <c:numCache>
                      <c:formatCode>0.000</c:formatCode>
                      <c:ptCount val="3"/>
                      <c:pt idx="0">
                        <c:v>5.0957991941387384</c:v>
                      </c:pt>
                      <c:pt idx="1">
                        <c:v>5.5261427946339509E-2</c:v>
                      </c:pt>
                      <c:pt idx="2">
                        <c:v>0.7282385316154345</c:v>
                      </c:pt>
                    </c:numCache>
                  </c:numRef>
                </c:val>
                <c:extLst xmlns:c16r2="http://schemas.microsoft.com/office/drawing/2015/06/chart" xmlns:c15="http://schemas.microsoft.com/office/drawing/2012/chart">
                  <c:ext xmlns:c16="http://schemas.microsoft.com/office/drawing/2014/chart" uri="{C3380CC4-5D6E-409C-BE32-E72D297353CC}">
                    <c16:uniqueId val="{00000014-1E07-483C-B3B1-A1315AEF196A}"/>
                  </c:ext>
                </c:extLst>
              </c15:ser>
            </c15:filteredPieSeries>
            <c15:filteredPieSeries>
              <c15:ser>
                <c:idx val="3"/>
                <c:order val="3"/>
                <c:tx>
                  <c:strRef>
                    <c:extLst xmlns:c16r2="http://schemas.microsoft.com/office/drawing/2015/06/chart" xmlns:c15="http://schemas.microsoft.com/office/drawing/2012/chart">
                      <c:ext xmlns:c15="http://schemas.microsoft.com/office/drawing/2012/chart" uri="{02D57815-91ED-43cb-92C2-25804820EDAC}">
                        <c15:formulaRef>
                          <c15:sqref>AKUM_JUN!$E$193</c15:sqref>
                        </c15:formulaRef>
                      </c:ext>
                    </c:extLst>
                    <c:strCache>
                      <c:ptCount val="1"/>
                      <c:pt idx="0">
                        <c:v>BRU</c:v>
                      </c:pt>
                    </c:strCache>
                  </c:strRef>
                </c:tx>
                <c:dPt>
                  <c:idx val="0"/>
                  <c:bubble3D val="0"/>
                  <c:spPr>
                    <a:solidFill>
                      <a:schemeClr val="accent1"/>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16-1E07-483C-B3B1-A1315AEF196A}"/>
                    </c:ext>
                  </c:extLst>
                </c:dPt>
                <c:dPt>
                  <c:idx val="1"/>
                  <c:bubble3D val="0"/>
                  <c:spPr>
                    <a:solidFill>
                      <a:schemeClr val="accent2"/>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18-1E07-483C-B3B1-A1315AEF196A}"/>
                    </c:ext>
                  </c:extLst>
                </c:dPt>
                <c:dPt>
                  <c:idx val="2"/>
                  <c:bubble3D val="0"/>
                  <c:spPr>
                    <a:solidFill>
                      <a:schemeClr val="accent3"/>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1A-1E07-483C-B3B1-A1315AEF196A}"/>
                    </c:ext>
                  </c:extLst>
                </c:dPt>
                <c:dLbls>
                  <c:dLbl>
                    <c:idx val="1"/>
                    <c:layout>
                      <c:manualLayout>
                        <c:x val="-0.25972222222222224"/>
                        <c:y val="0.1342592592592591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8-1E07-483C-B3B1-A1315AEF196A}"/>
                      </c:ext>
                      <c:ext xmlns:c15="http://schemas.microsoft.com/office/drawing/2012/chart" uri="{CE6537A1-D6FC-4f65-9D91-7224C49458BB}"/>
                    </c:extLst>
                  </c:dLbl>
                  <c:dLbl>
                    <c:idx val="2"/>
                    <c:layout>
                      <c:manualLayout>
                        <c:x val="0.22777777777777777"/>
                        <c:y val="6.0185185185185182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A-1E07-483C-B3B1-A1315AEF19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(AKUM_JUN!$E$217,AKUM_JUN!$E$223:$E$224)</c15:sqref>
                        </c15:formulaRef>
                      </c:ext>
                    </c:extLst>
                    <c:numCache>
                      <c:formatCode>0.000</c:formatCode>
                      <c:ptCount val="3"/>
                      <c:pt idx="0">
                        <c:v>2.610939864718782</c:v>
                      </c:pt>
                      <c:pt idx="1">
                        <c:v>9.4449763721160082E-2</c:v>
                      </c:pt>
                      <c:pt idx="2">
                        <c:v>5.0826203786638664E-2</c:v>
                      </c:pt>
                    </c:numCache>
                  </c:numRef>
                </c:val>
                <c:extLst xmlns:c16r2="http://schemas.microsoft.com/office/drawing/2015/06/chart" xmlns:c15="http://schemas.microsoft.com/office/drawing/2012/chart">
                  <c:ext xmlns:c16="http://schemas.microsoft.com/office/drawing/2014/chart" uri="{C3380CC4-5D6E-409C-BE32-E72D297353CC}">
                    <c16:uniqueId val="{0000001B-1E07-483C-B3B1-A1315AEF196A}"/>
                  </c:ext>
                </c:extLst>
              </c15:ser>
            </c15:filteredPieSeries>
            <c15:filteredPieSeries>
              <c15:ser>
                <c:idx val="4"/>
                <c:order val="4"/>
                <c:tx>
                  <c:strRef>
                    <c:extLst xmlns:c16r2="http://schemas.microsoft.com/office/drawing/2015/06/chart" xmlns:c15="http://schemas.microsoft.com/office/drawing/2012/chart">
                      <c:ext xmlns:c15="http://schemas.microsoft.com/office/drawing/2012/chart" uri="{02D57815-91ED-43cb-92C2-25804820EDAC}">
                        <c15:formulaRef>
                          <c15:sqref>AKUM_JUN!$F$193</c15:sqref>
                        </c15:formulaRef>
                      </c:ext>
                    </c:extLst>
                    <c:strCache>
                      <c:ptCount val="1"/>
                      <c:pt idx="0">
                        <c:v>BTG</c:v>
                      </c:pt>
                    </c:strCache>
                  </c:strRef>
                </c:tx>
                <c:dPt>
                  <c:idx val="0"/>
                  <c:bubble3D val="0"/>
                  <c:spPr>
                    <a:solidFill>
                      <a:schemeClr val="accent1"/>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1D-1E07-483C-B3B1-A1315AEF196A}"/>
                    </c:ext>
                  </c:extLst>
                </c:dPt>
                <c:dPt>
                  <c:idx val="1"/>
                  <c:bubble3D val="0"/>
                  <c:spPr>
                    <a:solidFill>
                      <a:schemeClr val="accent2"/>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1F-1E07-483C-B3B1-A1315AEF196A}"/>
                    </c:ext>
                  </c:extLst>
                </c:dPt>
                <c:dPt>
                  <c:idx val="2"/>
                  <c:bubble3D val="0"/>
                  <c:spPr>
                    <a:solidFill>
                      <a:schemeClr val="accent3"/>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21-1E07-483C-B3B1-A1315AEF196A}"/>
                    </c:ext>
                  </c:extLst>
                </c:dPt>
                <c:dLbls>
                  <c:dLbl>
                    <c:idx val="1"/>
                    <c:layout>
                      <c:manualLayout>
                        <c:x val="-0.12777777777777782"/>
                        <c:y val="0.1018518518518518"/>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F-1E07-483C-B3B1-A1315AEF196A}"/>
                      </c:ext>
                      <c:ext xmlns:c15="http://schemas.microsoft.com/office/drawing/2012/chart" uri="{CE6537A1-D6FC-4f65-9D91-7224C49458BB}"/>
                    </c:extLst>
                  </c:dLbl>
                  <c:dLbl>
                    <c:idx val="2"/>
                    <c:layout>
                      <c:manualLayout>
                        <c:x val="0.37499999999999989"/>
                        <c:y val="0.1111111111111110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1-1E07-483C-B3B1-A1315AEF19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(AKUM_JUN!$F$217,AKUM_JUN!$F$223:$F$224)</c15:sqref>
                        </c15:formulaRef>
                      </c:ext>
                    </c:extLst>
                    <c:numCache>
                      <c:formatCode>0.000</c:formatCode>
                      <c:ptCount val="3"/>
                      <c:pt idx="0">
                        <c:v>1.9353371863424758</c:v>
                      </c:pt>
                      <c:pt idx="1">
                        <c:v>1.5544153466987591E-2</c:v>
                      </c:pt>
                      <c:pt idx="2">
                        <c:v>0.12979404176815645</c:v>
                      </c:pt>
                    </c:numCache>
                  </c:numRef>
                </c:val>
                <c:extLst xmlns:c16r2="http://schemas.microsoft.com/office/drawing/2015/06/chart" xmlns:c15="http://schemas.microsoft.com/office/drawing/2012/chart">
                  <c:ext xmlns:c16="http://schemas.microsoft.com/office/drawing/2014/chart" uri="{C3380CC4-5D6E-409C-BE32-E72D297353CC}">
                    <c16:uniqueId val="{00000022-1E07-483C-B3B1-A1315AEF196A}"/>
                  </c:ext>
                </c:extLst>
              </c15:ser>
            </c15:filteredPieSeries>
            <c15:filteredPieSeries>
              <c15:ser>
                <c:idx val="5"/>
                <c:order val="5"/>
                <c:tx>
                  <c:strRef>
                    <c:extLst xmlns:c16r2="http://schemas.microsoft.com/office/drawing/2015/06/chart" xmlns:c15="http://schemas.microsoft.com/office/drawing/2012/chart">
                      <c:ext xmlns:c15="http://schemas.microsoft.com/office/drawing/2012/chart" uri="{02D57815-91ED-43cb-92C2-25804820EDAC}">
                        <c15:formulaRef>
                          <c15:sqref>AKUM_JUN!$G$193</c15:sqref>
                        </c15:formulaRef>
                      </c:ext>
                    </c:extLst>
                    <c:strCache>
                      <c:ptCount val="1"/>
                      <c:pt idx="0">
                        <c:v>TKN</c:v>
                      </c:pt>
                    </c:strCache>
                  </c:strRef>
                </c:tx>
                <c:dPt>
                  <c:idx val="0"/>
                  <c:bubble3D val="0"/>
                  <c:spPr>
                    <a:solidFill>
                      <a:schemeClr val="accent1"/>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24-1E07-483C-B3B1-A1315AEF196A}"/>
                    </c:ext>
                  </c:extLst>
                </c:dPt>
                <c:dPt>
                  <c:idx val="1"/>
                  <c:bubble3D val="0"/>
                  <c:spPr>
                    <a:solidFill>
                      <a:schemeClr val="accent2"/>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26-1E07-483C-B3B1-A1315AEF196A}"/>
                    </c:ext>
                  </c:extLst>
                </c:dPt>
                <c:dPt>
                  <c:idx val="2"/>
                  <c:bubble3D val="0"/>
                  <c:spPr>
                    <a:solidFill>
                      <a:schemeClr val="accent3"/>
                    </a:solidFill>
                    <a:ln w="19050">
                      <a:solidFill>
                        <a:schemeClr val="lt1"/>
                      </a:solidFill>
                    </a:ln>
                    <a:effectLst/>
                  </c:spPr>
                  <c:extLst xmlns:c16r2="http://schemas.microsoft.com/office/drawing/2015/06/chart" xmlns:c15="http://schemas.microsoft.com/office/drawing/2012/chart">
                    <c:ext xmlns:c16="http://schemas.microsoft.com/office/drawing/2014/chart" uri="{C3380CC4-5D6E-409C-BE32-E72D297353CC}">
                      <c16:uniqueId val="{00000028-1E07-483C-B3B1-A1315AEF196A}"/>
                    </c:ext>
                  </c:extLst>
                </c:dPt>
                <c:dLbls>
                  <c:dLbl>
                    <c:idx val="0"/>
                    <c:layout>
                      <c:manualLayout>
                        <c:x val="0.24845676748048795"/>
                        <c:y val="-5.6458726411162528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4-1E07-483C-B3B1-A1315AEF196A}"/>
                      </c:ext>
                      <c:ext xmlns:c15="http://schemas.microsoft.com/office/drawing/2012/chart" uri="{CE6537A1-D6FC-4f65-9D91-7224C49458BB}"/>
                    </c:extLst>
                  </c:dLbl>
                  <c:dLbl>
                    <c:idx val="1"/>
                    <c:layout>
                      <c:manualLayout>
                        <c:x val="-0.15787041673923247"/>
                        <c:y val="0.18055548866620705"/>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6-1E07-483C-B3B1-A1315AEF196A}"/>
                      </c:ext>
                      <c:ext xmlns:c15="http://schemas.microsoft.com/office/drawing/2012/chart" uri="{CE6537A1-D6FC-4f65-9D91-7224C49458BB}"/>
                    </c:extLst>
                  </c:dLbl>
                  <c:dLbl>
                    <c:idx val="2"/>
                    <c:layout>
                      <c:manualLayout>
                        <c:x val="0.34999999999999992"/>
                        <c:y val="0.1527777777777777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8-1E07-483C-B3B1-A1315AEF196A}"/>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(AKUM_JUN!$A$217,AKUM_JUN!$A$223:$A$224)</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(AKUM_JUN!$G$217,AKUM_JUN!$G$223:$G$224)</c15:sqref>
                        </c15:formulaRef>
                      </c:ext>
                    </c:extLst>
                    <c:numCache>
                      <c:formatCode>0.000</c:formatCode>
                      <c:ptCount val="3"/>
                      <c:pt idx="0">
                        <c:v>2.6612380502581305</c:v>
                      </c:pt>
                      <c:pt idx="1">
                        <c:v>5.5111313779457029E-2</c:v>
                      </c:pt>
                      <c:pt idx="2">
                        <c:v>6.8595996938260351E-2</c:v>
                      </c:pt>
                    </c:numCache>
                  </c:numRef>
                </c:val>
                <c:extLst xmlns:c16r2="http://schemas.microsoft.com/office/drawing/2015/06/chart" xmlns:c15="http://schemas.microsoft.com/office/drawing/2012/chart">
                  <c:ext xmlns:c16="http://schemas.microsoft.com/office/drawing/2014/chart" uri="{C3380CC4-5D6E-409C-BE32-E72D297353CC}">
                    <c16:uniqueId val="{00000029-1E07-483C-B3B1-A1315AEF196A}"/>
                  </c:ext>
                </c:extLst>
              </c15:ser>
            </c15:filteredPieSeries>
          </c:ext>
        </c:extLst>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b="1"/>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spPr>
            <a:ln w="53975" cap="rnd" cmpd="sng" algn="ctr">
              <a:solidFill>
                <a:schemeClr val="accent2"/>
              </a:solidFill>
              <a:round/>
            </a:ln>
            <a:effectLst/>
          </c:spPr>
          <c:marker>
            <c:symbol val="none"/>
          </c:marker>
          <c:dPt>
            <c:idx val="1"/>
            <c:marker>
              <c:symbol val="none"/>
            </c:marker>
            <c:bubble3D val="0"/>
            <c:spPr>
              <a:ln w="53975" cap="rnd" cmpd="sng" algn="ctr">
                <a:solidFill>
                  <a:srgbClr val="006260"/>
                </a:solidFill>
                <a:round/>
              </a:ln>
              <a:effectLst/>
            </c:spPr>
            <c:extLst xmlns:c16r2="http://schemas.microsoft.com/office/drawing/2015/06/chart">
              <c:ext xmlns:c16="http://schemas.microsoft.com/office/drawing/2014/chart" uri="{C3380CC4-5D6E-409C-BE32-E72D297353CC}">
                <c16:uniqueId val="{00000001-E8BC-47E8-A745-0B164552E338}"/>
              </c:ext>
            </c:extLst>
          </c:dPt>
          <c:dPt>
            <c:idx val="2"/>
            <c:marker>
              <c:symbol val="none"/>
            </c:marker>
            <c:bubble3D val="0"/>
            <c:spPr>
              <a:ln w="53975" cap="rnd" cmpd="sng" algn="ctr">
                <a:solidFill>
                  <a:srgbClr val="006260"/>
                </a:solidFill>
                <a:round/>
              </a:ln>
              <a:effectLst/>
            </c:spPr>
            <c:extLst xmlns:c16r2="http://schemas.microsoft.com/office/drawing/2015/06/chart">
              <c:ext xmlns:c16="http://schemas.microsoft.com/office/drawing/2014/chart" uri="{C3380CC4-5D6E-409C-BE32-E72D297353CC}">
                <c16:uniqueId val="{00000003-E8BC-47E8-A745-0B164552E338}"/>
              </c:ext>
            </c:extLst>
          </c:dPt>
          <c:dPt>
            <c:idx val="3"/>
            <c:marker>
              <c:symbol val="none"/>
            </c:marker>
            <c:bubble3D val="0"/>
            <c:spPr>
              <a:ln w="53975" cap="rnd" cmpd="sng" algn="ctr">
                <a:solidFill>
                  <a:srgbClr val="006260"/>
                </a:solidFill>
                <a:round/>
              </a:ln>
              <a:effectLst/>
            </c:spPr>
            <c:extLst xmlns:c16r2="http://schemas.microsoft.com/office/drawing/2015/06/chart">
              <c:ext xmlns:c16="http://schemas.microsoft.com/office/drawing/2014/chart" uri="{C3380CC4-5D6E-409C-BE32-E72D297353CC}">
                <c16:uniqueId val="{00000005-E8BC-47E8-A745-0B164552E338}"/>
              </c:ext>
            </c:extLst>
          </c:dPt>
          <c:dLbls>
            <c:dLbl>
              <c:idx val="1"/>
              <c:layout>
                <c:manualLayout>
                  <c:x val="-5.160449051700778E-2"/>
                  <c:y val="-0.12882648001950814"/>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E8BC-47E8-A745-0B164552E338}"/>
                </c:ext>
                <c:ext xmlns:c15="http://schemas.microsoft.com/office/drawing/2012/chart" uri="{CE6537A1-D6FC-4f65-9D91-7224C49458BB}">
                  <c15:layout/>
                </c:ext>
              </c:extLst>
            </c:dLbl>
            <c:dLbl>
              <c:idx val="2"/>
              <c:layout>
                <c:manualLayout>
                  <c:x val="-5.8727250633290026E-2"/>
                  <c:y val="-7.1881759167634424E-2"/>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E8BC-47E8-A745-0B164552E338}"/>
                </c:ext>
                <c:ext xmlns:c15="http://schemas.microsoft.com/office/drawing/2012/chart" uri="{CE6537A1-D6FC-4f65-9D91-7224C49458BB}">
                  <c15:layout/>
                </c:ext>
              </c:extLst>
            </c:dLbl>
            <c:dLbl>
              <c:idx val="3"/>
              <c:layout>
                <c:manualLayout>
                  <c:x val="-1.26405623428461E-2"/>
                  <c:y val="-0.11130502744970085"/>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E8BC-47E8-A745-0B164552E33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'UIW 16-20 juni'!$F$7:$I$7</c:f>
              <c:numCache>
                <c:formatCode>General</c:formatCode>
                <c:ptCount val="4"/>
                <c:pt idx="0">
                  <c:v>2017</c:v>
                </c:pt>
                <c:pt idx="1">
                  <c:v>2018</c:v>
                </c:pt>
                <c:pt idx="2">
                  <c:v>2019</c:v>
                </c:pt>
                <c:pt idx="3">
                  <c:v>2020</c:v>
                </c:pt>
              </c:numCache>
            </c:numRef>
          </c:cat>
          <c:val>
            <c:numRef>
              <c:f>'UIW 16-20 juni'!$F$10:$I$10</c:f>
              <c:numCache>
                <c:formatCode>_(* #,##0.00_);_(* \(#,##0.00\);_(* "-"??_);_(@_)</c:formatCode>
                <c:ptCount val="4"/>
                <c:pt idx="0">
                  <c:v>6919848.3300000001</c:v>
                </c:pt>
                <c:pt idx="1">
                  <c:v>2343804.4700000002</c:v>
                </c:pt>
                <c:pt idx="2">
                  <c:v>3464477.13</c:v>
                </c:pt>
                <c:pt idx="3">
                  <c:v>1402513.38</c:v>
                </c:pt>
              </c:numCache>
            </c:numRef>
          </c:val>
          <c:smooth val="0"/>
          <c:extLst xmlns:c16r2="http://schemas.microsoft.com/office/drawing/2015/06/chart">
            <c:ext xmlns:c16="http://schemas.microsoft.com/office/drawing/2014/chart" uri="{C3380CC4-5D6E-409C-BE32-E72D297353CC}">
              <c16:uniqueId val="{00000006-E8BC-47E8-A745-0B164552E338}"/>
            </c:ext>
          </c:extLst>
        </c:ser>
        <c:dLbls>
          <c:dLblPos val="t"/>
          <c:showLegendKey val="0"/>
          <c:showVal val="1"/>
          <c:showCatName val="0"/>
          <c:showSerName val="0"/>
          <c:showPercent val="0"/>
          <c:showBubbleSize val="0"/>
        </c:dLbls>
        <c:dropLines>
          <c:spPr>
            <a:ln w="22225" cap="flat" cmpd="sng" algn="ctr">
              <a:gradFill>
                <a:gsLst>
                  <a:gs pos="0">
                    <a:srgbClr val="5B9BD5">
                      <a:lumMod val="5000"/>
                      <a:lumOff val="95000"/>
                    </a:srgbClr>
                  </a:gs>
                  <a:gs pos="70000">
                    <a:srgbClr val="E7E6E6">
                      <a:lumMod val="50000"/>
                    </a:srgbClr>
                  </a:gs>
                  <a:gs pos="83000">
                    <a:sysClr val="window" lastClr="FFFFFF">
                      <a:lumMod val="50000"/>
                    </a:sysClr>
                  </a:gs>
                  <a:gs pos="100000">
                    <a:sysClr val="windowText" lastClr="000000">
                      <a:lumMod val="85000"/>
                      <a:lumOff val="15000"/>
                    </a:sysClr>
                  </a:gs>
                </a:gsLst>
                <a:lin ang="16200000" scaled="0"/>
              </a:gradFill>
              <a:prstDash val="sysDash"/>
              <a:round/>
            </a:ln>
            <a:effectLst/>
          </c:spPr>
        </c:dropLines>
        <c:smooth val="0"/>
        <c:axId val="1810170272"/>
        <c:axId val="1810178432"/>
      </c:lineChart>
      <c:catAx>
        <c:axId val="1810170272"/>
        <c:scaling>
          <c:orientation val="minMax"/>
        </c:scaling>
        <c:delete val="0"/>
        <c:axPos val="b"/>
        <c:title>
          <c:tx>
            <c:rich>
              <a:bodyPr rot="0" spcFirstLastPara="1" vertOverflow="ellipsis" vert="horz" wrap="square" anchor="ctr" anchorCtr="1"/>
              <a:lstStyle/>
              <a:p>
                <a:pPr>
                  <a:defRPr sz="1400" b="1" i="0" u="none" strike="noStrike" kern="1200" cap="all" baseline="0">
                    <a:solidFill>
                      <a:schemeClr val="dk1">
                        <a:lumMod val="65000"/>
                        <a:lumOff val="35000"/>
                      </a:schemeClr>
                    </a:solidFill>
                    <a:latin typeface="+mn-lt"/>
                    <a:ea typeface="+mn-ea"/>
                    <a:cs typeface="+mn-cs"/>
                  </a:defRPr>
                </a:pPr>
                <a:r>
                  <a:rPr lang="en-US" sz="1400" dirty="0"/>
                  <a:t>ENS s/d</a:t>
                </a:r>
                <a:r>
                  <a:rPr lang="en-US" sz="1400" baseline="0" dirty="0"/>
                  <a:t> JUNI YOY</a:t>
                </a:r>
                <a:endParaRPr lang="en-US" sz="1400" dirty="0"/>
              </a:p>
            </c:rich>
          </c:tx>
          <c:layout>
            <c:manualLayout>
              <c:xMode val="edge"/>
              <c:yMode val="edge"/>
              <c:x val="0.43528063480374007"/>
              <c:y val="6.7348901612227091E-3"/>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50" b="1" i="0" u="none" strike="noStrike" kern="1200" spc="20" baseline="0">
                <a:solidFill>
                  <a:schemeClr val="dk1">
                    <a:lumMod val="65000"/>
                    <a:lumOff val="35000"/>
                  </a:schemeClr>
                </a:solidFill>
                <a:latin typeface="+mn-lt"/>
                <a:ea typeface="+mn-ea"/>
                <a:cs typeface="+mn-cs"/>
              </a:defRPr>
            </a:pPr>
            <a:endParaRPr lang="en-US"/>
          </a:p>
        </c:txPr>
        <c:crossAx val="1810178432"/>
        <c:crosses val="autoZero"/>
        <c:auto val="1"/>
        <c:lblAlgn val="ctr"/>
        <c:lblOffset val="100"/>
        <c:noMultiLvlLbl val="0"/>
      </c:catAx>
      <c:valAx>
        <c:axId val="1810178432"/>
        <c:scaling>
          <c:orientation val="minMax"/>
        </c:scaling>
        <c:delete val="1"/>
        <c:axPos val="l"/>
        <c:title>
          <c:tx>
            <c:rich>
              <a:bodyPr rot="-5400000" spcFirstLastPara="1" vertOverflow="ellipsis" vert="horz" wrap="square" anchor="ctr" anchorCtr="1"/>
              <a:lstStyle/>
              <a:p>
                <a:pPr>
                  <a:defRPr sz="1050" b="1" i="0" u="none" strike="noStrike" kern="1200" cap="all" baseline="0">
                    <a:solidFill>
                      <a:schemeClr val="dk1">
                        <a:lumMod val="65000"/>
                        <a:lumOff val="35000"/>
                      </a:schemeClr>
                    </a:solidFill>
                    <a:latin typeface="+mn-lt"/>
                    <a:ea typeface="+mn-ea"/>
                    <a:cs typeface="+mn-cs"/>
                  </a:defRPr>
                </a:pPr>
                <a:r>
                  <a:rPr lang="en-US" dirty="0"/>
                  <a:t>kWh</a:t>
                </a:r>
              </a:p>
            </c:rich>
          </c:tx>
          <c:layout/>
          <c:overlay val="0"/>
          <c:spPr>
            <a:noFill/>
            <a:ln>
              <a:noFill/>
            </a:ln>
            <a:effectLst/>
          </c:spPr>
          <c:txPr>
            <a:bodyPr rot="-5400000" spcFirstLastPara="1" vertOverflow="ellipsis" vert="horz" wrap="square" anchor="ctr" anchorCtr="1"/>
            <a:lstStyle/>
            <a:p>
              <a:pPr>
                <a:defRPr sz="1050" b="1" i="0" u="none" strike="noStrike" kern="1200" cap="all" baseline="0">
                  <a:solidFill>
                    <a:schemeClr val="dk1">
                      <a:lumMod val="65000"/>
                      <a:lumOff val="35000"/>
                    </a:schemeClr>
                  </a:solidFill>
                  <a:latin typeface="+mn-lt"/>
                  <a:ea typeface="+mn-ea"/>
                  <a:cs typeface="+mn-cs"/>
                </a:defRPr>
              </a:pPr>
              <a:endParaRPr lang="en-US"/>
            </a:p>
          </c:txPr>
        </c:title>
        <c:numFmt formatCode="_(* #,##0.00_);_(* \(#,##0.00\);_(* &quot;-&quot;??_);_(@_)" sourceLinked="1"/>
        <c:majorTickMark val="none"/>
        <c:minorTickMark val="none"/>
        <c:tickLblPos val="nextTo"/>
        <c:crossAx val="1810170272"/>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50" b="1"/>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v>SD JUNI 2019</c:v>
          </c:tx>
          <c:spPr>
            <a:solidFill>
              <a:sysClr val="windowText" lastClr="000000">
                <a:lumMod val="50000"/>
                <a:lumOff val="50000"/>
              </a:sysClr>
            </a:solidFill>
            <a:ln>
              <a:noFill/>
            </a:ln>
            <a:effectLst/>
          </c:spPr>
          <c:invertIfNegative val="0"/>
          <c:dLbls>
            <c:delete val="1"/>
          </c:dLbls>
          <c:cat>
            <c:strRef>
              <c:f>'19-20'!$D$5:$I$5</c:f>
              <c:strCache>
                <c:ptCount val="6"/>
                <c:pt idx="0">
                  <c:v>UIW</c:v>
                </c:pt>
                <c:pt idx="1">
                  <c:v>SMD</c:v>
                </c:pt>
                <c:pt idx="2">
                  <c:v>BPN</c:v>
                </c:pt>
                <c:pt idx="3">
                  <c:v>BRU</c:v>
                </c:pt>
                <c:pt idx="4">
                  <c:v>BTG</c:v>
                </c:pt>
                <c:pt idx="5">
                  <c:v>TRK</c:v>
                </c:pt>
              </c:strCache>
            </c:strRef>
          </c:cat>
          <c:val>
            <c:numRef>
              <c:f>'19-20'!$D$16:$I$16</c:f>
              <c:numCache>
                <c:formatCode>_(* #,##0_);_(* \(#,##0\);_(* "-"??_);_(@_)</c:formatCode>
                <c:ptCount val="6"/>
                <c:pt idx="0">
                  <c:v>3464477.13</c:v>
                </c:pt>
                <c:pt idx="1">
                  <c:v>1753256.72</c:v>
                </c:pt>
                <c:pt idx="2">
                  <c:v>1318057.8500000001</c:v>
                </c:pt>
                <c:pt idx="3">
                  <c:v>110076.04</c:v>
                </c:pt>
                <c:pt idx="4">
                  <c:v>180263.18</c:v>
                </c:pt>
                <c:pt idx="5">
                  <c:v>102823.33</c:v>
                </c:pt>
              </c:numCache>
            </c:numRef>
          </c:val>
          <c:extLst xmlns:c16r2="http://schemas.microsoft.com/office/drawing/2015/06/chart">
            <c:ext xmlns:c16="http://schemas.microsoft.com/office/drawing/2014/chart" uri="{C3380CC4-5D6E-409C-BE32-E72D297353CC}">
              <c16:uniqueId val="{00000000-9BD4-4FFF-8130-4474D2629E0A}"/>
            </c:ext>
          </c:extLst>
        </c:ser>
        <c:ser>
          <c:idx val="1"/>
          <c:order val="1"/>
          <c:tx>
            <c:v>SD JUNI 2020</c:v>
          </c:tx>
          <c:spPr>
            <a:solidFill>
              <a:sysClr val="windowText" lastClr="000000">
                <a:lumMod val="50000"/>
                <a:lumOff val="50000"/>
              </a:sysClr>
            </a:solidFill>
            <a:ln>
              <a:noFill/>
            </a:ln>
            <a:effectLst/>
          </c:spPr>
          <c:invertIfNegative val="0"/>
          <c:dPt>
            <c:idx val="5"/>
            <c:invertIfNegative val="0"/>
            <c:bubble3D val="0"/>
            <c:spPr>
              <a:solidFill>
                <a:sysClr val="windowText" lastClr="000000">
                  <a:lumMod val="50000"/>
                  <a:lumOff val="50000"/>
                </a:sysClr>
              </a:solidFill>
              <a:ln>
                <a:noFill/>
              </a:ln>
              <a:effectLst/>
            </c:spPr>
            <c:extLst xmlns:c16r2="http://schemas.microsoft.com/office/drawing/2015/06/chart">
              <c:ext xmlns:c16="http://schemas.microsoft.com/office/drawing/2014/chart" uri="{C3380CC4-5D6E-409C-BE32-E72D297353CC}">
                <c16:uniqueId val="{00000002-9BD4-4FFF-8130-4474D2629E0A}"/>
              </c:ext>
            </c:extLst>
          </c:dPt>
          <c:dLbls>
            <c:delete val="1"/>
          </c:dLbls>
          <c:cat>
            <c:strRef>
              <c:f>'19-20'!$D$5:$I$5</c:f>
              <c:strCache>
                <c:ptCount val="6"/>
                <c:pt idx="0">
                  <c:v>UIW</c:v>
                </c:pt>
                <c:pt idx="1">
                  <c:v>SMD</c:v>
                </c:pt>
                <c:pt idx="2">
                  <c:v>BPN</c:v>
                </c:pt>
                <c:pt idx="3">
                  <c:v>BRU</c:v>
                </c:pt>
                <c:pt idx="4">
                  <c:v>BTG</c:v>
                </c:pt>
                <c:pt idx="5">
                  <c:v>TRK</c:v>
                </c:pt>
              </c:strCache>
            </c:strRef>
          </c:cat>
          <c:val>
            <c:numRef>
              <c:f>'19-20'!$D$17:$I$17</c:f>
              <c:numCache>
                <c:formatCode>_(* #,##0_);_(* \(#,##0\);_(* "-"??_);_(@_)</c:formatCode>
                <c:ptCount val="6"/>
                <c:pt idx="0">
                  <c:v>1402513.38</c:v>
                </c:pt>
                <c:pt idx="1">
                  <c:v>773670.87</c:v>
                </c:pt>
                <c:pt idx="2">
                  <c:v>257201.85</c:v>
                </c:pt>
                <c:pt idx="3">
                  <c:v>83723.990000000005</c:v>
                </c:pt>
                <c:pt idx="4">
                  <c:v>145270.91</c:v>
                </c:pt>
                <c:pt idx="5">
                  <c:v>142645.76999999999</c:v>
                </c:pt>
              </c:numCache>
            </c:numRef>
          </c:val>
          <c:extLst xmlns:c16r2="http://schemas.microsoft.com/office/drawing/2015/06/chart">
            <c:ext xmlns:c16="http://schemas.microsoft.com/office/drawing/2014/chart" uri="{C3380CC4-5D6E-409C-BE32-E72D297353CC}">
              <c16:uniqueId val="{00000003-9BD4-4FFF-8130-4474D2629E0A}"/>
            </c:ext>
          </c:extLst>
        </c:ser>
        <c:dLbls>
          <c:showLegendKey val="0"/>
          <c:showVal val="1"/>
          <c:showCatName val="0"/>
          <c:showSerName val="0"/>
          <c:showPercent val="0"/>
          <c:showBubbleSize val="0"/>
        </c:dLbls>
        <c:gapWidth val="150"/>
        <c:overlap val="-25"/>
        <c:axId val="1810178976"/>
        <c:axId val="1810179520"/>
      </c:barChart>
      <c:catAx>
        <c:axId val="1810178976"/>
        <c:scaling>
          <c:orientation val="minMax"/>
        </c:scaling>
        <c:delete val="1"/>
        <c:axPos val="b"/>
        <c:numFmt formatCode="General" sourceLinked="1"/>
        <c:majorTickMark val="none"/>
        <c:minorTickMark val="none"/>
        <c:tickLblPos val="nextTo"/>
        <c:crossAx val="1810179520"/>
        <c:crosses val="autoZero"/>
        <c:auto val="1"/>
        <c:lblAlgn val="ctr"/>
        <c:lblOffset val="100"/>
        <c:noMultiLvlLbl val="0"/>
      </c:catAx>
      <c:valAx>
        <c:axId val="1810179520"/>
        <c:scaling>
          <c:orientation val="minMax"/>
        </c:scaling>
        <c:delete val="1"/>
        <c:axPos val="l"/>
        <c:numFmt formatCode="_(* #,##0_);_(* \(#,##0\);_(* &quot;-&quot;??_);_(@_)" sourceLinked="1"/>
        <c:majorTickMark val="none"/>
        <c:minorTickMark val="none"/>
        <c:tickLblPos val="nextTo"/>
        <c:crossAx val="181017897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PERBANDINGAN</a:t>
            </a:r>
            <a:r>
              <a:rPr lang="en-US" b="1" baseline="0"/>
              <a:t> </a:t>
            </a:r>
            <a:r>
              <a:rPr lang="en-US" b="1"/>
              <a:t>ENS YEAR</a:t>
            </a:r>
            <a:r>
              <a:rPr lang="en-US" b="1" baseline="0"/>
              <a:t> ON YEAR</a:t>
            </a:r>
          </a:p>
          <a:p>
            <a:pPr>
              <a:defRPr b="1"/>
            </a:pPr>
            <a:r>
              <a:rPr lang="en-US" b="1" baseline="0"/>
              <a:t>2019 VS 2020</a:t>
            </a:r>
            <a:endParaRPr lang="en-US" b="1"/>
          </a:p>
        </c:rich>
      </c:tx>
      <c:layout>
        <c:manualLayout>
          <c:xMode val="edge"/>
          <c:yMode val="edge"/>
          <c:x val="0.26901984516000393"/>
          <c:y val="3.7037025810460596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SD JUNI 2019</c:v>
          </c:tx>
          <c:spPr>
            <a:solidFill>
              <a:srgbClr val="089CAC"/>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'19-20'!$D$5:$I$5</c:f>
              <c:strCache>
                <c:ptCount val="6"/>
                <c:pt idx="0">
                  <c:v>UIW</c:v>
                </c:pt>
                <c:pt idx="1">
                  <c:v>SMD</c:v>
                </c:pt>
                <c:pt idx="2">
                  <c:v>BPN</c:v>
                </c:pt>
                <c:pt idx="3">
                  <c:v>BRU</c:v>
                </c:pt>
                <c:pt idx="4">
                  <c:v>BTG</c:v>
                </c:pt>
                <c:pt idx="5">
                  <c:v>TRK</c:v>
                </c:pt>
              </c:strCache>
            </c:strRef>
          </c:cat>
          <c:val>
            <c:numRef>
              <c:f>'19-20'!$D$16:$I$16</c:f>
              <c:numCache>
                <c:formatCode>_(* #,##0_);_(* \(#,##0\);_(* "-"??_);_(@_)</c:formatCode>
                <c:ptCount val="6"/>
                <c:pt idx="0">
                  <c:v>3464477.13</c:v>
                </c:pt>
                <c:pt idx="1">
                  <c:v>1753256.72</c:v>
                </c:pt>
                <c:pt idx="2">
                  <c:v>1318057.8500000001</c:v>
                </c:pt>
                <c:pt idx="3">
                  <c:v>110076.04</c:v>
                </c:pt>
                <c:pt idx="4">
                  <c:v>180263.18</c:v>
                </c:pt>
                <c:pt idx="5">
                  <c:v>102823.33</c:v>
                </c:pt>
              </c:numCache>
            </c:numRef>
          </c:val>
          <c:extLst xmlns:c16r2="http://schemas.microsoft.com/office/drawing/2015/06/chart">
            <c:ext xmlns:c16="http://schemas.microsoft.com/office/drawing/2014/chart" uri="{C3380CC4-5D6E-409C-BE32-E72D297353CC}">
              <c16:uniqueId val="{00000000-5C38-4544-BB89-0E9CE990D973}"/>
            </c:ext>
          </c:extLst>
        </c:ser>
        <c:ser>
          <c:idx val="1"/>
          <c:order val="1"/>
          <c:tx>
            <c:v>SD JUNI 2020</c:v>
          </c:tx>
          <c:spPr>
            <a:solidFill>
              <a:srgbClr val="FFC000">
                <a:lumMod val="60000"/>
                <a:lumOff val="40000"/>
              </a:srgbClr>
            </a:solidFill>
            <a:ln>
              <a:noFill/>
            </a:ln>
            <a:effectLst/>
          </c:spPr>
          <c:invertIfNegative val="0"/>
          <c:dPt>
            <c:idx val="5"/>
            <c:invertIfNegative val="0"/>
            <c:bubble3D val="0"/>
            <c:spPr>
              <a:solidFill>
                <a:srgbClr val="FFC000">
                  <a:lumMod val="60000"/>
                  <a:lumOff val="40000"/>
                </a:srgbClr>
              </a:solidFill>
              <a:ln>
                <a:noFill/>
              </a:ln>
              <a:effectLst/>
            </c:spPr>
            <c:extLst xmlns:c16r2="http://schemas.microsoft.com/office/drawing/2015/06/chart">
              <c:ext xmlns:c16="http://schemas.microsoft.com/office/drawing/2014/chart" uri="{C3380CC4-5D6E-409C-BE32-E72D297353CC}">
                <c16:uniqueId val="{00000002-5C38-4544-BB89-0E9CE990D973}"/>
              </c:ext>
            </c:extLst>
          </c:dPt>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'19-20'!$D$5:$I$5</c:f>
              <c:strCache>
                <c:ptCount val="6"/>
                <c:pt idx="0">
                  <c:v>UIW</c:v>
                </c:pt>
                <c:pt idx="1">
                  <c:v>SMD</c:v>
                </c:pt>
                <c:pt idx="2">
                  <c:v>BPN</c:v>
                </c:pt>
                <c:pt idx="3">
                  <c:v>BRU</c:v>
                </c:pt>
                <c:pt idx="4">
                  <c:v>BTG</c:v>
                </c:pt>
                <c:pt idx="5">
                  <c:v>TRK</c:v>
                </c:pt>
              </c:strCache>
            </c:strRef>
          </c:cat>
          <c:val>
            <c:numRef>
              <c:f>'19-20'!$D$17:$I$17</c:f>
              <c:numCache>
                <c:formatCode>_(* #,##0_);_(* \(#,##0\);_(* "-"??_);_(@_)</c:formatCode>
                <c:ptCount val="6"/>
                <c:pt idx="0">
                  <c:v>1402513.38</c:v>
                </c:pt>
                <c:pt idx="1">
                  <c:v>773670.87</c:v>
                </c:pt>
                <c:pt idx="2">
                  <c:v>257201.85</c:v>
                </c:pt>
                <c:pt idx="3">
                  <c:v>83723.990000000005</c:v>
                </c:pt>
                <c:pt idx="4">
                  <c:v>145270.91</c:v>
                </c:pt>
                <c:pt idx="5">
                  <c:v>142645.76999999999</c:v>
                </c:pt>
              </c:numCache>
            </c:numRef>
          </c:val>
          <c:extLst xmlns:c16r2="http://schemas.microsoft.com/office/drawing/2015/06/chart">
            <c:ext xmlns:c16="http://schemas.microsoft.com/office/drawing/2014/chart" uri="{C3380CC4-5D6E-409C-BE32-E72D297353CC}">
              <c16:uniqueId val="{00000003-5C38-4544-BB89-0E9CE990D973}"/>
            </c:ext>
          </c:extLst>
        </c:ser>
        <c:dLbls>
          <c:showLegendKey val="0"/>
          <c:showVal val="1"/>
          <c:showCatName val="0"/>
          <c:showSerName val="0"/>
          <c:showPercent val="0"/>
          <c:showBubbleSize val="0"/>
        </c:dLbls>
        <c:gapWidth val="150"/>
        <c:overlap val="-25"/>
        <c:axId val="2040458688"/>
        <c:axId val="2040460320"/>
      </c:barChart>
      <c:catAx>
        <c:axId val="2040458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0460320"/>
        <c:crosses val="autoZero"/>
        <c:auto val="1"/>
        <c:lblAlgn val="ctr"/>
        <c:lblOffset val="100"/>
        <c:noMultiLvlLbl val="0"/>
      </c:catAx>
      <c:valAx>
        <c:axId val="2040460320"/>
        <c:scaling>
          <c:orientation val="minMax"/>
        </c:scaling>
        <c:delete val="1"/>
        <c:axPos val="l"/>
        <c:numFmt formatCode="_(* #,##0_);_(* \(#,##0\);_(* &quot;-&quot;??_);_(@_)" sourceLinked="1"/>
        <c:majorTickMark val="none"/>
        <c:minorTickMark val="none"/>
        <c:tickLblPos val="nextTo"/>
        <c:crossAx val="204045868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US" sz="1400" dirty="0"/>
              <a:t>s/d </a:t>
            </a:r>
            <a:r>
              <a:rPr lang="en-US" sz="1400" dirty="0" err="1"/>
              <a:t>Juni</a:t>
            </a:r>
            <a:r>
              <a:rPr lang="en-US" sz="1400" dirty="0"/>
              <a:t> 2019</a:t>
            </a:r>
          </a:p>
        </c:rich>
      </c:tx>
      <c:layout>
        <c:manualLayout>
          <c:xMode val="edge"/>
          <c:yMode val="edge"/>
          <c:x val="0.28877162133195761"/>
          <c:y val="5.8387080146777404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dPt>
            <c:idx val="0"/>
            <c:bubble3D val="0"/>
            <c:spPr>
              <a:solidFill>
                <a:srgbClr val="92D050"/>
              </a:solidFill>
              <a:ln>
                <a:noFill/>
              </a:ln>
              <a:effectLst/>
            </c:spPr>
            <c:extLst xmlns:c16r2="http://schemas.microsoft.com/office/drawing/2015/06/chart">
              <c:ext xmlns:c16="http://schemas.microsoft.com/office/drawing/2014/chart" uri="{C3380CC4-5D6E-409C-BE32-E72D297353CC}">
                <c16:uniqueId val="{00000001-5C87-4DCE-A164-628DA4FCA1A1}"/>
              </c:ext>
            </c:extLst>
          </c:dPt>
          <c:dPt>
            <c:idx val="1"/>
            <c:bubble3D val="0"/>
            <c:explosion val="13"/>
            <c:spPr>
              <a:solidFill>
                <a:srgbClr val="FF5969"/>
              </a:solidFill>
              <a:ln>
                <a:noFill/>
              </a:ln>
              <a:effectLst/>
            </c:spPr>
            <c:extLst xmlns:c16r2="http://schemas.microsoft.com/office/drawing/2015/06/chart">
              <c:ext xmlns:c16="http://schemas.microsoft.com/office/drawing/2014/chart" uri="{C3380CC4-5D6E-409C-BE32-E72D297353CC}">
                <c16:uniqueId val="{00000003-5C87-4DCE-A164-628DA4FCA1A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5-5C87-4DCE-A164-628DA4FCA1A1}"/>
              </c:ext>
            </c:extLst>
          </c:dPt>
          <c:dLbls>
            <c:dLbl>
              <c:idx val="0"/>
              <c:layout>
                <c:manualLayout>
                  <c:x val="-1.2624932333995763E-3"/>
                  <c:y val="3.736930605426346E-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5C87-4DCE-A164-628DA4FCA1A1}"/>
                </c:ext>
                <c:ext xmlns:c15="http://schemas.microsoft.com/office/drawing/2012/chart" uri="{CE6537A1-D6FC-4f65-9D91-7224C49458BB}">
                  <c15:layout>
                    <c:manualLayout>
                      <c:w val="0.32077764445201035"/>
                      <c:h val="0.23133599666917798"/>
                    </c:manualLayout>
                  </c15:layout>
                </c:ext>
              </c:extLst>
            </c:dLbl>
            <c:dLbl>
              <c:idx val="1"/>
              <c:layout>
                <c:manualLayout>
                  <c:x val="3.2331089304593275E-2"/>
                  <c:y val="5.5559005417094257E-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5C87-4DCE-A164-628DA4FCA1A1}"/>
                </c:ext>
                <c:ext xmlns:c15="http://schemas.microsoft.com/office/drawing/2012/chart" uri="{CE6537A1-D6FC-4f65-9D91-7224C49458BB}">
                  <c15:layout/>
                </c:ext>
              </c:extLst>
            </c:dLbl>
            <c:dLbl>
              <c:idx val="2"/>
              <c:layout>
                <c:manualLayout>
                  <c:x val="-0.28864936839007588"/>
                  <c:y val="0.1555416749361877"/>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5C87-4DCE-A164-628DA4FCA1A1}"/>
                </c:ext>
                <c:ext xmlns:c15="http://schemas.microsoft.com/office/drawing/2012/chart" uri="{CE6537A1-D6FC-4f65-9D91-7224C49458BB}">
                  <c15:layout>
                    <c:manualLayout>
                      <c:w val="0.31762295230863685"/>
                      <c:h val="0.28920190674449098"/>
                    </c:manualLayout>
                  </c15:layout>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xmlns:c15="http://schemas.microsoft.com/office/drawing/2012/chart" uri="{CE6537A1-D6FC-4f65-9D91-7224C49458BB}"/>
            </c:extLst>
          </c:dLbls>
          <c:cat>
            <c:strRef>
              <c:f>'19-20'!$C$22:$C$24</c:f>
              <c:strCache>
                <c:ptCount val="3"/>
                <c:pt idx="0">
                  <c:v>GANGGUAN</c:v>
                </c:pt>
                <c:pt idx="1">
                  <c:v>HAR</c:v>
                </c:pt>
                <c:pt idx="2">
                  <c:v>BENCANA</c:v>
                </c:pt>
              </c:strCache>
            </c:strRef>
          </c:cat>
          <c:val>
            <c:numRef>
              <c:f>'19-20'!$F$22:$F$24</c:f>
              <c:numCache>
                <c:formatCode>General</c:formatCode>
                <c:ptCount val="3"/>
                <c:pt idx="0">
                  <c:v>412937.62</c:v>
                </c:pt>
                <c:pt idx="1">
                  <c:v>905119.84</c:v>
                </c:pt>
                <c:pt idx="2">
                  <c:v>0.39</c:v>
                </c:pt>
              </c:numCache>
            </c:numRef>
          </c:val>
          <c:extLst xmlns:c16r2="http://schemas.microsoft.com/office/drawing/2015/06/chart">
            <c:ext xmlns:c16="http://schemas.microsoft.com/office/drawing/2014/chart" uri="{C3380CC4-5D6E-409C-BE32-E72D297353CC}">
              <c16:uniqueId val="{00000006-5C87-4DCE-A164-628DA4FCA1A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US" sz="1400" dirty="0"/>
              <a:t>s/d </a:t>
            </a:r>
            <a:r>
              <a:rPr lang="en-US" sz="1400" dirty="0" err="1"/>
              <a:t>Juni</a:t>
            </a:r>
            <a:r>
              <a:rPr lang="en-US" sz="1400" dirty="0"/>
              <a:t> 2020</a:t>
            </a:r>
          </a:p>
        </c:rich>
      </c:tx>
      <c:layout>
        <c:manualLayout>
          <c:xMode val="edge"/>
          <c:yMode val="edge"/>
          <c:x val="0.33119878985608764"/>
          <c:y val="0.1328740826097786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21626456245048153"/>
          <c:y val="0.29513807893213062"/>
          <c:w val="0.59799403311916244"/>
          <c:h val="0.59989835429566318"/>
        </c:manualLayout>
      </c:layout>
      <c:pieChart>
        <c:varyColors val="1"/>
        <c:ser>
          <c:idx val="0"/>
          <c:order val="0"/>
          <c:tx>
            <c:v>UIW</c:v>
          </c:tx>
          <c:explosion val="7"/>
          <c:dPt>
            <c:idx val="0"/>
            <c:bubble3D val="0"/>
            <c:spPr>
              <a:solidFill>
                <a:srgbClr val="92D050"/>
              </a:solidFill>
              <a:ln>
                <a:noFill/>
              </a:ln>
              <a:effectLst/>
            </c:spPr>
            <c:extLst xmlns:c16r2="http://schemas.microsoft.com/office/drawing/2015/06/chart" xmlns:c15="http://schemas.microsoft.com/office/drawing/2012/chart">
              <c:ext xmlns:c16="http://schemas.microsoft.com/office/drawing/2014/chart" uri="{C3380CC4-5D6E-409C-BE32-E72D297353CC}">
                <c16:uniqueId val="{00000001-4718-46FD-BBC6-7ECDAC5CCF94}"/>
              </c:ext>
            </c:extLst>
          </c:dPt>
          <c:dPt>
            <c:idx val="1"/>
            <c:bubble3D val="0"/>
            <c:spPr>
              <a:solidFill>
                <a:srgbClr val="FF5969"/>
              </a:solidFill>
              <a:ln>
                <a:noFill/>
              </a:ln>
              <a:effectLst/>
            </c:spPr>
            <c:extLst xmlns:c16r2="http://schemas.microsoft.com/office/drawing/2015/06/chart" xmlns:c15="http://schemas.microsoft.com/office/drawing/2012/chart">
              <c:ext xmlns:c16="http://schemas.microsoft.com/office/drawing/2014/chart" uri="{C3380CC4-5D6E-409C-BE32-E72D297353CC}">
                <c16:uniqueId val="{00000003-4718-46FD-BBC6-7ECDAC5CCF94}"/>
              </c:ext>
            </c:extLst>
          </c:dPt>
          <c:dPt>
            <c:idx val="2"/>
            <c:bubble3D val="0"/>
            <c:spPr>
              <a:solidFill>
                <a:srgbClr val="089CAC"/>
              </a:solidFill>
              <a:ln>
                <a:noFill/>
              </a:ln>
              <a:effectLst/>
            </c:spPr>
            <c:extLst xmlns:c16r2="http://schemas.microsoft.com/office/drawing/2015/06/chart" xmlns:c15="http://schemas.microsoft.com/office/drawing/2012/chart">
              <c:ext xmlns:c16="http://schemas.microsoft.com/office/drawing/2014/chart" uri="{C3380CC4-5D6E-409C-BE32-E72D297353CC}">
                <c16:uniqueId val="{00000005-4718-46FD-BBC6-7ECDAC5CCF94}"/>
              </c:ext>
            </c:extLst>
          </c:dPt>
          <c:dLbls>
            <c:dLbl>
              <c:idx val="0"/>
              <c:layout>
                <c:manualLayout>
                  <c:x val="-1.0074978332707406E-3"/>
                  <c:y val="-0.43423867978476127"/>
                </c:manualLayout>
              </c:layout>
              <c:tx>
                <c:rich>
                  <a:bodyPr/>
                  <a:lstStyle/>
                  <a:p>
                    <a:r>
                      <a:rPr lang="en-US" dirty="0"/>
                      <a:t>GANGGUAN</a:t>
                    </a:r>
                    <a:r>
                      <a:rPr lang="en-US" baseline="0" dirty="0"/>
                      <a:t>
</a:t>
                    </a:r>
                    <a:fld id="{14F15B19-8CD1-4027-98B7-152D75C70AA6}" type="PERCENTAGE">
                      <a:rPr lang="en-US" baseline="0"/>
                      <a:pPr/>
                      <a:t>[PERCENTAGE]</a:t>
                    </a:fld>
                    <a:endParaRPr lang="en-US" baseline="0" dirty="0"/>
                  </a:p>
                </c:rich>
              </c:tx>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1-4718-46FD-BBC6-7ECDAC5CCF94}"/>
                </c:ext>
                <c:ext xmlns:c15="http://schemas.microsoft.com/office/drawing/2012/chart" uri="{CE6537A1-D6FC-4f65-9D91-7224C49458BB}">
                  <c15:layout>
                    <c:manualLayout>
                      <c:w val="0.31942750494948402"/>
                      <c:h val="0.18342627583439236"/>
                    </c:manualLayout>
                  </c15:layout>
                  <c15:dlblFieldTable/>
                  <c15:showDataLabelsRange val="0"/>
                </c:ext>
              </c:extLst>
            </c:dLbl>
            <c:dLbl>
              <c:idx val="1"/>
              <c:layout>
                <c:manualLayout>
                  <c:x val="-2.0949290828294352E-2"/>
                  <c:y val="5.0962668925779588E-2"/>
                </c:manualLayout>
              </c:layout>
              <c:tx>
                <c:rich>
                  <a:bodyPr/>
                  <a:lstStyle/>
                  <a:p>
                    <a:r>
                      <a:rPr lang="en-US" dirty="0"/>
                      <a:t>HAR</a:t>
                    </a:r>
                    <a:r>
                      <a:rPr lang="en-US" baseline="0" dirty="0"/>
                      <a:t>
</a:t>
                    </a:r>
                    <a:fld id="{2FA25906-B9BE-4926-8956-57AF625AE0F8}" type="PERCENTAGE">
                      <a:rPr lang="en-US" baseline="0"/>
                      <a:pPr/>
                      <a:t>[PERCENTAGE]</a:t>
                    </a:fld>
                    <a:endParaRPr lang="en-US" baseline="0" dirty="0"/>
                  </a:p>
                </c:rich>
              </c:tx>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3-4718-46FD-BBC6-7ECDAC5CCF94}"/>
                </c:ext>
                <c:ext xmlns:c15="http://schemas.microsoft.com/office/drawing/2012/chart" uri="{CE6537A1-D6FC-4f65-9D91-7224C49458BB}">
                  <c15:layout/>
                  <c15:dlblFieldTable/>
                  <c15:showDataLabelsRange val="0"/>
                </c:ext>
              </c:extLst>
            </c:dLbl>
            <c:dLbl>
              <c:idx val="2"/>
              <c:layout>
                <c:manualLayout>
                  <c:x val="2.7731480501486782E-2"/>
                  <c:y val="-3.1955838603003273E-2"/>
                </c:manualLayout>
              </c:layout>
              <c:tx>
                <c:rich>
                  <a:bodyPr/>
                  <a:lstStyle/>
                  <a:p>
                    <a:r>
                      <a:rPr lang="en-US" dirty="0"/>
                      <a:t>BENCANA</a:t>
                    </a:r>
                    <a:r>
                      <a:rPr lang="en-US" baseline="0" dirty="0"/>
                      <a:t>
</a:t>
                    </a:r>
                    <a:fld id="{F6B80302-D4B6-41C0-9999-81C9EB63D2C0}" type="PERCENTAGE">
                      <a:rPr lang="en-US" baseline="0"/>
                      <a:pPr/>
                      <a:t>[PERCENTAGE]</a:t>
                    </a:fld>
                    <a:endParaRPr lang="en-US" baseline="0" dirty="0"/>
                  </a:p>
                </c:rich>
              </c:tx>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5-4718-46FD-BBC6-7ECDAC5CCF94}"/>
                </c:ext>
                <c:ext xmlns:c15="http://schemas.microsoft.com/office/drawing/2012/chart" uri="{CE6537A1-D6FC-4f65-9D91-7224C49458BB}">
                  <c15:layout>
                    <c:manualLayout>
                      <c:w val="0.27302280639055448"/>
                      <c:h val="0.18342627583439236"/>
                    </c:manualLayout>
                  </c15:layout>
                  <c15:dlblFieldTable/>
                  <c15:showDataLabelsRange val="0"/>
                </c:ext>
              </c:extLst>
            </c:dLbl>
            <c:spPr>
              <a:noFill/>
              <a:ln>
                <a:noFill/>
              </a:ln>
              <a:effectLst/>
            </c:spPr>
            <c:txPr>
              <a:bodyPr rot="0" spcFirstLastPara="1" vertOverflow="ellipsis" vert="horz" wrap="square" anchor="ctr" anchorCtr="1"/>
              <a:lstStyle/>
              <a:p>
                <a:pPr>
                  <a:defRPr sz="12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f>'APKT (2020)'!$S$42:$S$44</c:f>
              <c:strCache>
                <c:ptCount val="3"/>
                <c:pt idx="0">
                  <c:v>UNPLANNED</c:v>
                </c:pt>
                <c:pt idx="1">
                  <c:v>PLANNED</c:v>
                </c:pt>
                <c:pt idx="2">
                  <c:v>BENCANA ALAM</c:v>
                </c:pt>
              </c:strCache>
              <c:extLst xmlns:c16r2="http://schemas.microsoft.com/office/drawing/2015/06/chart" xmlns:c15="http://schemas.microsoft.com/office/drawing/2012/chart"/>
            </c:strRef>
          </c:cat>
          <c:val>
            <c:numRef>
              <c:f>'APKT (2020)'!$Y$42:$Y$44</c:f>
              <c:numCache>
                <c:formatCode>_(* #,##0_);_(* \(#,##0\);_(* "-"??_);_(@_)</c:formatCode>
                <c:ptCount val="3"/>
                <c:pt idx="0">
                  <c:v>881781</c:v>
                </c:pt>
                <c:pt idx="1">
                  <c:v>103940</c:v>
                </c:pt>
                <c:pt idx="2">
                  <c:v>416793</c:v>
                </c:pt>
              </c:numCache>
              <c:extLst xmlns:c16r2="http://schemas.microsoft.com/office/drawing/2015/06/chart" xmlns:c15="http://schemas.microsoft.com/office/drawing/2012/chart"/>
            </c:numRef>
          </c:val>
          <c:extLst xmlns:c16r2="http://schemas.microsoft.com/office/drawing/2015/06/chart" xmlns:c15="http://schemas.microsoft.com/office/drawing/2012/chart">
            <c:ext xmlns:c16="http://schemas.microsoft.com/office/drawing/2014/chart" uri="{C3380CC4-5D6E-409C-BE32-E72D297353CC}">
              <c16:uniqueId val="{00000006-4718-46FD-BBC6-7ECDAC5CCF94}"/>
            </c:ext>
          </c:extLst>
        </c:ser>
        <c:dLbls>
          <c:showLegendKey val="0"/>
          <c:showVal val="0"/>
          <c:showCatName val="1"/>
          <c:showSerName val="0"/>
          <c:showPercent val="1"/>
          <c:showBubbleSize val="0"/>
          <c:showLeaderLines val="1"/>
        </c:dLbls>
        <c:firstSliceAng val="0"/>
        <c:extLst xmlns:c16r2="http://schemas.microsoft.com/office/drawing/2015/06/chart">
          <c:ext xmlns:c15="http://schemas.microsoft.com/office/drawing/2012/chart" uri="{02D57815-91ED-43cb-92C2-25804820EDAC}">
            <c15:filteredPieSeries>
              <c15:ser>
                <c:idx val="1"/>
                <c:order val="1"/>
                <c:tx>
                  <c:v>SMD</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8-4718-46FD-BBC6-7ECDAC5CCF9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A-4718-46FD-BBC6-7ECDAC5CCF9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C-4718-46FD-BBC6-7ECDAC5CCF94}"/>
                    </c:ext>
                  </c:extLst>
                </c:dPt>
                <c:dLbls>
                  <c:dLbl>
                    <c:idx val="0"/>
                    <c:layout>
                      <c:manualLayout>
                        <c:x val="-5.5166666666666669E-2"/>
                        <c:y val="-0.26785719682080006"/>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8-4718-46FD-BBC6-7ECDAC5CCF94}"/>
                      </c:ext>
                      <c:ext uri="{CE6537A1-D6FC-4f65-9D91-7224C49458BB}"/>
                    </c:extLst>
                  </c:dLbl>
                  <c:dLbl>
                    <c:idx val="2"/>
                    <c:layout>
                      <c:manualLayout>
                        <c:x val="4.7104221347331582E-2"/>
                        <c:y val="-0.29121930933226897"/>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C-4718-46FD-BBC6-7ECDAC5CCF94}"/>
                      </c:ext>
                      <c:ext uri="{CE6537A1-D6FC-4f65-9D91-7224C49458BB}"/>
                    </c:extLst>
                  </c:dLbl>
                  <c:spPr>
                    <a:noFill/>
                    <a:ln>
                      <a:noFill/>
                    </a:ln>
                    <a:effectLst/>
                  </c:spPr>
                  <c:txPr>
                    <a:bodyPr rot="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uri="{CE6537A1-D6FC-4f65-9D91-7224C49458BB}"/>
                  </c:extLst>
                </c:dLbls>
                <c:cat>
                  <c:strRef>
                    <c:extLst xmlns:c16r2="http://schemas.microsoft.com/office/drawing/2015/06/chart">
                      <c:ex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c:ext uri="{02D57815-91ED-43cb-92C2-25804820EDAC}">
                        <c15:formulaRef>
                          <c15:sqref>'APKT (2020)'!$Y$47:$Y$49</c15:sqref>
                        </c15:formulaRef>
                      </c:ext>
                    </c:extLst>
                    <c:numCache>
                      <c:formatCode>_(* #,##0_);_(* \(#,##0\);_(* "-"??_);_(@_)</c:formatCode>
                      <c:ptCount val="3"/>
                      <c:pt idx="0">
                        <c:v>378758</c:v>
                      </c:pt>
                      <c:pt idx="1">
                        <c:v>19338</c:v>
                      </c:pt>
                      <c:pt idx="2">
                        <c:v>375575</c:v>
                      </c:pt>
                    </c:numCache>
                  </c:numRef>
                </c:val>
                <c:extLst xmlns:c16r2="http://schemas.microsoft.com/office/drawing/2015/06/chart">
                  <c:ext xmlns:c16="http://schemas.microsoft.com/office/drawing/2014/chart" uri="{C3380CC4-5D6E-409C-BE32-E72D297353CC}">
                    <c16:uniqueId val="{0000000D-4718-46FD-BBC6-7ECDAC5CCF94}"/>
                  </c:ext>
                </c:extLst>
              </c15:ser>
            </c15:filteredPieSeries>
            <c15:filteredPieSeries>
              <c15:ser>
                <c:idx val="2"/>
                <c:order val="2"/>
                <c:tx>
                  <c:v>BPN</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0F-4718-46FD-BBC6-7ECDAC5CCF9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1-4718-46FD-BBC6-7ECDAC5CCF9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3-4718-46FD-BBC6-7ECDAC5CCF94}"/>
                    </c:ext>
                  </c:extLst>
                </c:dPt>
                <c:dLbls>
                  <c:dLbl>
                    <c:idx val="0"/>
                    <c:layout>
                      <c:manualLayout>
                        <c:x val="0.14071741032370955"/>
                        <c:y val="-3.9591923171426534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F-4718-46FD-BBC6-7ECDAC5CCF94}"/>
                      </c:ext>
                      <c:ext xmlns:c15="http://schemas.microsoft.com/office/drawing/2012/chart" uri="{CE6537A1-D6FC-4f65-9D91-7224C49458BB}"/>
                    </c:extLst>
                  </c:dLbl>
                  <c:dLbl>
                    <c:idx val="1"/>
                    <c:layout>
                      <c:manualLayout>
                        <c:x val="-9.7196522309711292E-2"/>
                        <c:y val="1.6501322574518761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1-4718-46FD-BBC6-7ECDAC5CCF94}"/>
                      </c:ext>
                      <c:ext xmlns:c15="http://schemas.microsoft.com/office/drawing/2012/chart" uri="{CE6537A1-D6FC-4f65-9D91-7224C49458BB}"/>
                    </c:extLst>
                  </c:dLbl>
                  <c:dLbl>
                    <c:idx val="2"/>
                    <c:layout>
                      <c:manualLayout>
                        <c:x val="0.23987357830271205"/>
                        <c:y val="4.8500210491471435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3-4718-46FD-BBC6-7ECDAC5CCF94}"/>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'APKT (2020)'!$Y$52:$Y$54</c15:sqref>
                        </c15:formulaRef>
                      </c:ext>
                    </c:extLst>
                    <c:numCache>
                      <c:formatCode>_(* #,##0_);_(* \(#,##0\);_(* "-"??_);_(@_)</c:formatCode>
                      <c:ptCount val="3"/>
                      <c:pt idx="0">
                        <c:v>229859</c:v>
                      </c:pt>
                      <c:pt idx="1">
                        <c:v>26446</c:v>
                      </c:pt>
                      <c:pt idx="2">
                        <c:v>899</c:v>
                      </c:pt>
                    </c:numCache>
                  </c:numRef>
                </c:val>
                <c:extLst xmlns:c16r2="http://schemas.microsoft.com/office/drawing/2015/06/chart" xmlns:c15="http://schemas.microsoft.com/office/drawing/2012/chart">
                  <c:ext xmlns:c16="http://schemas.microsoft.com/office/drawing/2014/chart" uri="{C3380CC4-5D6E-409C-BE32-E72D297353CC}">
                    <c16:uniqueId val="{00000014-4718-46FD-BBC6-7ECDAC5CCF94}"/>
                  </c:ext>
                </c:extLst>
              </c15:ser>
            </c15:filteredPieSeries>
            <c15:filteredPieSeries>
              <c15:ser>
                <c:idx val="3"/>
                <c:order val="3"/>
                <c:tx>
                  <c:v>BRU</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6-4718-46FD-BBC6-7ECDAC5CCF9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8-4718-46FD-BBC6-7ECDAC5CCF9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A-4718-46FD-BBC6-7ECDAC5CCF94}"/>
                    </c:ext>
                  </c:extLst>
                </c:dPt>
                <c:dLbls>
                  <c:dLbl>
                    <c:idx val="0"/>
                    <c:layout>
                      <c:manualLayout>
                        <c:x val="0.1106094706911635"/>
                        <c:y val="5.0585366205182728E-3"/>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6-4718-46FD-BBC6-7ECDAC5CCF94}"/>
                      </c:ext>
                      <c:ext xmlns:c15="http://schemas.microsoft.com/office/drawing/2012/chart" uri="{CE6537A1-D6FC-4f65-9D91-7224C49458BB}"/>
                    </c:extLst>
                  </c:dLbl>
                  <c:dLbl>
                    <c:idx val="1"/>
                    <c:layout>
                      <c:manualLayout>
                        <c:x val="-9.7359361329833777E-2"/>
                        <c:y val="4.6191661841208764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8-4718-46FD-BBC6-7ECDAC5CCF94}"/>
                      </c:ext>
                      <c:ext xmlns:c15="http://schemas.microsoft.com/office/drawing/2012/chart" uri="{CE6537A1-D6FC-4f65-9D91-7224C49458BB}"/>
                    </c:extLst>
                  </c:dLbl>
                  <c:dLbl>
                    <c:idx val="2"/>
                    <c:layout>
                      <c:manualLayout>
                        <c:x val="0.35279986876640412"/>
                        <c:y val="5.3714029611070808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A-4718-46FD-BBC6-7ECDAC5CCF94}"/>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'APKT (2020)'!$Y$57:$Y$59</c15:sqref>
                        </c15:formulaRef>
                      </c:ext>
                    </c:extLst>
                    <c:numCache>
                      <c:formatCode>_(* #,##0_);_(* \(#,##0\);_(* "-"??_);_(@_)</c:formatCode>
                      <c:ptCount val="3"/>
                      <c:pt idx="0">
                        <c:v>68906</c:v>
                      </c:pt>
                      <c:pt idx="1">
                        <c:v>11522</c:v>
                      </c:pt>
                      <c:pt idx="2">
                        <c:v>3298</c:v>
                      </c:pt>
                    </c:numCache>
                  </c:numRef>
                </c:val>
                <c:extLst xmlns:c16r2="http://schemas.microsoft.com/office/drawing/2015/06/chart" xmlns:c15="http://schemas.microsoft.com/office/drawing/2012/chart">
                  <c:ext xmlns:c16="http://schemas.microsoft.com/office/drawing/2014/chart" uri="{C3380CC4-5D6E-409C-BE32-E72D297353CC}">
                    <c16:uniqueId val="{0000001B-4718-46FD-BBC6-7ECDAC5CCF94}"/>
                  </c:ext>
                </c:extLst>
              </c15:ser>
            </c15:filteredPieSeries>
            <c15:filteredPieSeries>
              <c15:ser>
                <c:idx val="4"/>
                <c:order val="4"/>
                <c:tx>
                  <c:v>BTG</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D-4718-46FD-BBC6-7ECDAC5CCF9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F-4718-46FD-BBC6-7ECDAC5CCF9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1-4718-46FD-BBC6-7ECDAC5CCF94}"/>
                    </c:ext>
                  </c:extLst>
                </c:dPt>
                <c:dLbls>
                  <c:dLbl>
                    <c:idx val="0"/>
                    <c:layout>
                      <c:manualLayout>
                        <c:x val="-4.5099518810148729E-3"/>
                        <c:y val="3.3730706207603871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D-4718-46FD-BBC6-7ECDAC5CCF94}"/>
                      </c:ext>
                      <c:ext xmlns:c15="http://schemas.microsoft.com/office/drawing/2012/chart" uri="{CE6537A1-D6FC-4f65-9D91-7224C49458BB}"/>
                    </c:extLst>
                  </c:dLbl>
                  <c:dLbl>
                    <c:idx val="1"/>
                    <c:layout>
                      <c:manualLayout>
                        <c:x val="-4.8420931758530183E-2"/>
                        <c:y val="0.11164695454523266"/>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F-4718-46FD-BBC6-7ECDAC5CCF94}"/>
                      </c:ext>
                      <c:ext xmlns:c15="http://schemas.microsoft.com/office/drawing/2012/chart" uri="{CE6537A1-D6FC-4f65-9D91-7224C49458BB}"/>
                    </c:extLst>
                  </c:dLbl>
                  <c:dLbl>
                    <c:idx val="2"/>
                    <c:layout>
                      <c:manualLayout>
                        <c:x val="-0.19761603237095363"/>
                        <c:y val="7.8483447885170907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1-4718-46FD-BBC6-7ECDAC5CCF94}"/>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5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'APKT (2020)'!$Y$62:$Y$64</c15:sqref>
                        </c15:formulaRef>
                      </c:ext>
                    </c:extLst>
                    <c:numCache>
                      <c:formatCode>_(* #,##0_);_(* \(#,##0\);_(* "-"??_);_(@_)</c:formatCode>
                      <c:ptCount val="3"/>
                      <c:pt idx="0">
                        <c:v>104780</c:v>
                      </c:pt>
                      <c:pt idx="1">
                        <c:v>37944</c:v>
                      </c:pt>
                      <c:pt idx="2">
                        <c:v>2547</c:v>
                      </c:pt>
                    </c:numCache>
                  </c:numRef>
                </c:val>
                <c:extLst xmlns:c16r2="http://schemas.microsoft.com/office/drawing/2015/06/chart" xmlns:c15="http://schemas.microsoft.com/office/drawing/2012/chart">
                  <c:ext xmlns:c16="http://schemas.microsoft.com/office/drawing/2014/chart" uri="{C3380CC4-5D6E-409C-BE32-E72D297353CC}">
                    <c16:uniqueId val="{00000022-4718-46FD-BBC6-7ECDAC5CCF94}"/>
                  </c:ext>
                </c:extLst>
              </c15:ser>
            </c15:filteredPieSeries>
            <c15:filteredPieSeries>
              <c15:ser>
                <c:idx val="5"/>
                <c:order val="5"/>
                <c:tx>
                  <c:v>TRK</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4-4718-46FD-BBC6-7ECDAC5CCF9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6-4718-46FD-BBC6-7ECDAC5CCF9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8-4718-46FD-BBC6-7ECDAC5CCF94}"/>
                    </c:ext>
                  </c:extLst>
                </c:dPt>
                <c:dLbls>
                  <c:dLbl>
                    <c:idx val="0"/>
                    <c:layout>
                      <c:manualLayout>
                        <c:x val="1.769083552055983E-2"/>
                        <c:y val="0.10950275428845863"/>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4-4718-46FD-BBC6-7ECDAC5CCF94}"/>
                      </c:ext>
                      <c:ext xmlns:c15="http://schemas.microsoft.com/office/drawing/2012/chart" uri="{CE6537A1-D6FC-4f65-9D91-7224C49458BB}"/>
                    </c:extLst>
                  </c:dLbl>
                  <c:dLbl>
                    <c:idx val="1"/>
                    <c:layout>
                      <c:manualLayout>
                        <c:x val="1.3673447069116362E-3"/>
                        <c:y val="-8.8636552245006028E-4"/>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6-4718-46FD-BBC6-7ECDAC5CCF94}"/>
                      </c:ext>
                      <c:ext xmlns:c15="http://schemas.microsoft.com/office/drawing/2012/chart" uri="{CE6537A1-D6FC-4f65-9D91-7224C49458BB}"/>
                    </c:extLst>
                  </c:dLbl>
                  <c:dLbl>
                    <c:idx val="2"/>
                    <c:layout>
                      <c:manualLayout>
                        <c:x val="-1.3513779527559056E-3"/>
                        <c:y val="5.9513644984689099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8-4718-46FD-BBC6-7ECDAC5CCF94}"/>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5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'APKT (2020)'!$Y$67:$Y$69</c15:sqref>
                        </c15:formulaRef>
                      </c:ext>
                    </c:extLst>
                    <c:numCache>
                      <c:formatCode>_(* #,##0_);_(* \(#,##0\);_(* "-"??_);_(@_)</c:formatCode>
                      <c:ptCount val="3"/>
                      <c:pt idx="0">
                        <c:v>99479</c:v>
                      </c:pt>
                      <c:pt idx="1">
                        <c:v>8691</c:v>
                      </c:pt>
                      <c:pt idx="2">
                        <c:v>34474</c:v>
                      </c:pt>
                    </c:numCache>
                  </c:numRef>
                </c:val>
                <c:extLst xmlns:c16r2="http://schemas.microsoft.com/office/drawing/2015/06/chart" xmlns:c15="http://schemas.microsoft.com/office/drawing/2012/chart">
                  <c:ext xmlns:c16="http://schemas.microsoft.com/office/drawing/2014/chart" uri="{C3380CC4-5D6E-409C-BE32-E72D297353CC}">
                    <c16:uniqueId val="{00000029-4718-46FD-BBC6-7ECDAC5CCF94}"/>
                  </c:ext>
                </c:extLst>
              </c15:ser>
            </c15:filteredPieSeries>
          </c:ext>
        </c:extLst>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dirty="0"/>
              <a:t>PENYEBAB ENS SD JUNI 2020</a:t>
            </a:r>
          </a:p>
        </c:rich>
      </c:tx>
      <c:layout>
        <c:manualLayout>
          <c:xMode val="edge"/>
          <c:yMode val="edge"/>
          <c:x val="0.25390703754940458"/>
          <c:y val="0.1709952906297742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21626456245048153"/>
          <c:y val="0.35904405781107174"/>
          <c:w val="0.58187968830068659"/>
          <c:h val="0.53599222738724273"/>
        </c:manualLayout>
      </c:layout>
      <c:pieChart>
        <c:varyColors val="1"/>
        <c:ser>
          <c:idx val="0"/>
          <c:order val="0"/>
          <c:tx>
            <c:v>UIW</c:v>
          </c:tx>
          <c:spPr>
            <a:effectLst>
              <a:outerShdw blurRad="50800" dist="38100" dir="2700000" algn="tl" rotWithShape="0">
                <a:prstClr val="black">
                  <a:alpha val="40000"/>
                </a:prstClr>
              </a:outerShdw>
            </a:effectLst>
          </c:spPr>
          <c:dPt>
            <c:idx val="0"/>
            <c:bubble3D val="0"/>
            <c:explosion val="3"/>
            <c:spPr>
              <a:solidFill>
                <a:srgbClr val="73BF41"/>
              </a:solidFill>
              <a:ln>
                <a:noFill/>
              </a:ln>
              <a:effectLst>
                <a:outerShdw blurRad="50800" dist="38100" dir="2700000" algn="tl" rotWithShape="0">
                  <a:prstClr val="black">
                    <a:alpha val="40000"/>
                  </a:prstClr>
                </a:outerShdw>
              </a:effectLst>
            </c:spPr>
            <c:extLst xmlns:c16r2="http://schemas.microsoft.com/office/drawing/2015/06/chart" xmlns:c15="http://schemas.microsoft.com/office/drawing/2012/chart">
              <c:ext xmlns:c16="http://schemas.microsoft.com/office/drawing/2014/chart" uri="{C3380CC4-5D6E-409C-BE32-E72D297353CC}">
                <c16:uniqueId val="{00000001-F086-4AD6-9A9F-9F3A8A377A48}"/>
              </c:ext>
            </c:extLst>
          </c:dPt>
          <c:dPt>
            <c:idx val="1"/>
            <c:bubble3D val="0"/>
            <c:explosion val="29"/>
            <c:spPr>
              <a:solidFill>
                <a:srgbClr val="FF5969"/>
              </a:solidFill>
              <a:ln>
                <a:noFill/>
              </a:ln>
              <a:effectLst>
                <a:outerShdw blurRad="50800" dist="38100" dir="2700000" algn="tl" rotWithShape="0">
                  <a:prstClr val="black">
                    <a:alpha val="40000"/>
                  </a:prstClr>
                </a:outerShdw>
              </a:effectLst>
            </c:spPr>
            <c:extLst xmlns:c16r2="http://schemas.microsoft.com/office/drawing/2015/06/chart" xmlns:c15="http://schemas.microsoft.com/office/drawing/2012/chart">
              <c:ext xmlns:c16="http://schemas.microsoft.com/office/drawing/2014/chart" uri="{C3380CC4-5D6E-409C-BE32-E72D297353CC}">
                <c16:uniqueId val="{00000003-F086-4AD6-9A9F-9F3A8A377A48}"/>
              </c:ext>
            </c:extLst>
          </c:dPt>
          <c:dPt>
            <c:idx val="2"/>
            <c:bubble3D val="0"/>
            <c:explosion val="21"/>
            <c:spPr>
              <a:solidFill>
                <a:srgbClr val="089CAC"/>
              </a:solidFill>
              <a:ln>
                <a:noFill/>
              </a:ln>
              <a:effectLst>
                <a:outerShdw blurRad="50800" dist="38100" dir="2700000" algn="tl" rotWithShape="0">
                  <a:prstClr val="black">
                    <a:alpha val="40000"/>
                  </a:prstClr>
                </a:outerShdw>
              </a:effectLst>
            </c:spPr>
            <c:extLst xmlns:c16r2="http://schemas.microsoft.com/office/drawing/2015/06/chart" xmlns:c15="http://schemas.microsoft.com/office/drawing/2012/chart">
              <c:ext xmlns:c16="http://schemas.microsoft.com/office/drawing/2014/chart" uri="{C3380CC4-5D6E-409C-BE32-E72D297353CC}">
                <c16:uniqueId val="{00000005-F086-4AD6-9A9F-9F3A8A377A48}"/>
              </c:ext>
            </c:extLst>
          </c:dPt>
          <c:dLbls>
            <c:dLbl>
              <c:idx val="0"/>
              <c:layout>
                <c:manualLayout>
                  <c:x val="-2.6453100967360307E-2"/>
                  <c:y val="9.9964812150696483E-2"/>
                </c:manualLayout>
              </c:layout>
              <c:tx>
                <c:rich>
                  <a:bodyPr/>
                  <a:lstStyle/>
                  <a:p>
                    <a:r>
                      <a:rPr lang="en-US" dirty="0"/>
                      <a:t>GANGGUAN</a:t>
                    </a:r>
                    <a:r>
                      <a:rPr lang="en-US" baseline="0" dirty="0"/>
                      <a:t>
</a:t>
                    </a:r>
                    <a:fld id="{14F15B19-8CD1-4027-98B7-152D75C70AA6}" type="PERCENTAGE">
                      <a:rPr lang="en-US" baseline="0"/>
                      <a:pPr/>
                      <a:t>[PERCENTAGE]</a:t>
                    </a:fld>
                    <a:endParaRPr lang="en-US" baseline="0" dirty="0"/>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F086-4AD6-9A9F-9F3A8A377A48}"/>
                </c:ext>
                <c:ext xmlns:c15="http://schemas.microsoft.com/office/drawing/2012/chart" uri="{CE6537A1-D6FC-4f65-9D91-7224C49458BB}">
                  <c15:layout>
                    <c:manualLayout>
                      <c:w val="0.18791439958105147"/>
                      <c:h val="0.138043572394901"/>
                    </c:manualLayout>
                  </c15:layout>
                  <c15:dlblFieldTable/>
                  <c15:showDataLabelsRange val="0"/>
                </c:ext>
              </c:extLst>
            </c:dLbl>
            <c:dLbl>
              <c:idx val="1"/>
              <c:layout>
                <c:manualLayout>
                  <c:x val="-0.11337689349991525"/>
                  <c:y val="6.0438389312983419E-2"/>
                </c:manualLayout>
              </c:layout>
              <c:tx>
                <c:rich>
                  <a:bodyPr/>
                  <a:lstStyle/>
                  <a:p>
                    <a:r>
                      <a:rPr lang="en-US" dirty="0"/>
                      <a:t>HAR</a:t>
                    </a:r>
                    <a:r>
                      <a:rPr lang="en-US" baseline="0" dirty="0"/>
                      <a:t>
</a:t>
                    </a:r>
                    <a:fld id="{2FA25906-B9BE-4926-8956-57AF625AE0F8}" type="PERCENTAGE">
                      <a:rPr lang="en-US" baseline="0"/>
                      <a:pPr/>
                      <a:t>[PERCENTAGE]</a:t>
                    </a:fld>
                    <a:endParaRPr lang="en-US" baseline="0" dirty="0"/>
                  </a:p>
                </c:rich>
              </c:tx>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3-F086-4AD6-9A9F-9F3A8A377A48}"/>
                </c:ext>
                <c:ext xmlns:c15="http://schemas.microsoft.com/office/drawing/2012/chart" uri="{CE6537A1-D6FC-4f65-9D91-7224C49458BB}">
                  <c15:layout/>
                  <c15:dlblFieldTable/>
                  <c15:showDataLabelsRange val="0"/>
                </c:ext>
              </c:extLst>
            </c:dLbl>
            <c:dLbl>
              <c:idx val="2"/>
              <c:layout>
                <c:manualLayout>
                  <c:x val="2.7731480501486782E-2"/>
                  <c:y val="-3.1955838603003273E-2"/>
                </c:manualLayout>
              </c:layout>
              <c:tx>
                <c:rich>
                  <a:bodyPr/>
                  <a:lstStyle/>
                  <a:p>
                    <a:r>
                      <a:rPr lang="en-US" dirty="0"/>
                      <a:t>BENCANA</a:t>
                    </a:r>
                    <a:r>
                      <a:rPr lang="en-US" baseline="0" dirty="0"/>
                      <a:t>
</a:t>
                    </a:r>
                    <a:fld id="{F6B80302-D4B6-41C0-9999-81C9EB63D2C0}" type="PERCENTAGE">
                      <a:rPr lang="en-US" baseline="0"/>
                      <a:pPr/>
                      <a:t>[PERCENTAGE]</a:t>
                    </a:fld>
                    <a:endParaRPr lang="en-US" baseline="0" dirty="0"/>
                  </a:p>
                </c:rich>
              </c:tx>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5-F086-4AD6-9A9F-9F3A8A377A48}"/>
                </c:ext>
                <c:ext xmlns:c15="http://schemas.microsoft.com/office/drawing/2012/chart" uri="{CE6537A1-D6FC-4f65-9D91-7224C49458BB}">
                  <c15:layout>
                    <c:manualLayout>
                      <c:w val="0.27302280639055448"/>
                      <c:h val="0.18342627583439236"/>
                    </c:manualLayout>
                  </c15:layout>
                  <c15:dlblFieldTable/>
                  <c15:showDataLabelsRange val="0"/>
                </c:ext>
              </c:extLst>
            </c:dLbl>
            <c:spPr>
              <a:noFill/>
              <a:ln>
                <a:noFill/>
              </a:ln>
              <a:effectLst/>
            </c:spPr>
            <c:txPr>
              <a:bodyPr rot="0" spcFirstLastPara="1" vertOverflow="ellipsis" vert="horz" wrap="square" anchor="ctr" anchorCtr="1"/>
              <a:lstStyle/>
              <a:p>
                <a:pPr>
                  <a:defRPr sz="105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f>'APKT (2020)'!$S$42:$S$44</c:f>
              <c:strCache>
                <c:ptCount val="3"/>
                <c:pt idx="0">
                  <c:v>UNPLANNED</c:v>
                </c:pt>
                <c:pt idx="1">
                  <c:v>PLANNED</c:v>
                </c:pt>
                <c:pt idx="2">
                  <c:v>BENCANA ALAM</c:v>
                </c:pt>
              </c:strCache>
              <c:extLst xmlns:c16r2="http://schemas.microsoft.com/office/drawing/2015/06/chart" xmlns:c15="http://schemas.microsoft.com/office/drawing/2012/chart"/>
            </c:strRef>
          </c:cat>
          <c:val>
            <c:numRef>
              <c:f>'APKT (2020)'!$Y$42:$Y$44</c:f>
              <c:numCache>
                <c:formatCode>_(* #,##0_);_(* \(#,##0\);_(* "-"??_);_(@_)</c:formatCode>
                <c:ptCount val="3"/>
                <c:pt idx="0">
                  <c:v>881781</c:v>
                </c:pt>
                <c:pt idx="1">
                  <c:v>103940</c:v>
                </c:pt>
                <c:pt idx="2">
                  <c:v>416793</c:v>
                </c:pt>
              </c:numCache>
              <c:extLst xmlns:c16r2="http://schemas.microsoft.com/office/drawing/2015/06/chart" xmlns:c15="http://schemas.microsoft.com/office/drawing/2012/chart"/>
            </c:numRef>
          </c:val>
          <c:extLst xmlns:c16r2="http://schemas.microsoft.com/office/drawing/2015/06/chart" xmlns:c15="http://schemas.microsoft.com/office/drawing/2012/chart">
            <c:ext xmlns:c16="http://schemas.microsoft.com/office/drawing/2014/chart" uri="{C3380CC4-5D6E-409C-BE32-E72D297353CC}">
              <c16:uniqueId val="{00000006-F086-4AD6-9A9F-9F3A8A377A48}"/>
            </c:ext>
          </c:extLst>
        </c:ser>
        <c:dLbls>
          <c:showLegendKey val="0"/>
          <c:showVal val="0"/>
          <c:showCatName val="1"/>
          <c:showSerName val="0"/>
          <c:showPercent val="1"/>
          <c:showBubbleSize val="0"/>
          <c:showLeaderLines val="1"/>
        </c:dLbls>
        <c:firstSliceAng val="0"/>
        <c:extLst xmlns:c16r2="http://schemas.microsoft.com/office/drawing/2015/06/chart">
          <c:ext xmlns:c15="http://schemas.microsoft.com/office/drawing/2012/chart" uri="{02D57815-91ED-43cb-92C2-25804820EDAC}">
            <c15:filteredPieSeries>
              <c15:ser>
                <c:idx val="1"/>
                <c:order val="1"/>
                <c:tx>
                  <c:v>SMD</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8-F086-4AD6-9A9F-9F3A8A377A4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A-F086-4AD6-9A9F-9F3A8A377A4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C-F086-4AD6-9A9F-9F3A8A377A48}"/>
                    </c:ext>
                  </c:extLst>
                </c:dPt>
                <c:dLbls>
                  <c:dLbl>
                    <c:idx val="0"/>
                    <c:layout>
                      <c:manualLayout>
                        <c:x val="-5.5166666666666669E-2"/>
                        <c:y val="-0.26785719682080006"/>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8-F086-4AD6-9A9F-9F3A8A377A48}"/>
                      </c:ext>
                      <c:ext uri="{CE6537A1-D6FC-4f65-9D91-7224C49458BB}"/>
                    </c:extLst>
                  </c:dLbl>
                  <c:dLbl>
                    <c:idx val="2"/>
                    <c:layout>
                      <c:manualLayout>
                        <c:x val="4.7104221347331582E-2"/>
                        <c:y val="-0.29121930933226897"/>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C-F086-4AD6-9A9F-9F3A8A377A48}"/>
                      </c:ext>
                      <c:ext uri="{CE6537A1-D6FC-4f65-9D91-7224C49458BB}"/>
                    </c:extLst>
                  </c:dLbl>
                  <c:spPr>
                    <a:noFill/>
                    <a:ln>
                      <a:noFill/>
                    </a:ln>
                    <a:effectLst/>
                  </c:spPr>
                  <c:txPr>
                    <a:bodyPr rot="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uri="{CE6537A1-D6FC-4f65-9D91-7224C49458BB}"/>
                  </c:extLst>
                </c:dLbls>
                <c:cat>
                  <c:strRef>
                    <c:extLst xmlns:c16r2="http://schemas.microsoft.com/office/drawing/2015/06/chart">
                      <c:ex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c:ext uri="{02D57815-91ED-43cb-92C2-25804820EDAC}">
                        <c15:formulaRef>
                          <c15:sqref>'APKT (2020)'!$Y$47:$Y$49</c15:sqref>
                        </c15:formulaRef>
                      </c:ext>
                    </c:extLst>
                    <c:numCache>
                      <c:formatCode>_(* #,##0_);_(* \(#,##0\);_(* "-"??_);_(@_)</c:formatCode>
                      <c:ptCount val="3"/>
                      <c:pt idx="0">
                        <c:v>378758</c:v>
                      </c:pt>
                      <c:pt idx="1">
                        <c:v>19338</c:v>
                      </c:pt>
                      <c:pt idx="2">
                        <c:v>375575</c:v>
                      </c:pt>
                    </c:numCache>
                  </c:numRef>
                </c:val>
                <c:extLst xmlns:c16r2="http://schemas.microsoft.com/office/drawing/2015/06/chart">
                  <c:ext xmlns:c16="http://schemas.microsoft.com/office/drawing/2014/chart" uri="{C3380CC4-5D6E-409C-BE32-E72D297353CC}">
                    <c16:uniqueId val="{0000000D-F086-4AD6-9A9F-9F3A8A377A48}"/>
                  </c:ext>
                </c:extLst>
              </c15:ser>
            </c15:filteredPieSeries>
            <c15:filteredPieSeries>
              <c15:ser>
                <c:idx val="2"/>
                <c:order val="2"/>
                <c:tx>
                  <c:v>BPN</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0F-F086-4AD6-9A9F-9F3A8A377A4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1-F086-4AD6-9A9F-9F3A8A377A4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3-F086-4AD6-9A9F-9F3A8A377A48}"/>
                    </c:ext>
                  </c:extLst>
                </c:dPt>
                <c:dLbls>
                  <c:dLbl>
                    <c:idx val="0"/>
                    <c:layout>
                      <c:manualLayout>
                        <c:x val="0.14071741032370955"/>
                        <c:y val="-3.9591923171426534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F-F086-4AD6-9A9F-9F3A8A377A48}"/>
                      </c:ext>
                      <c:ext xmlns:c15="http://schemas.microsoft.com/office/drawing/2012/chart" uri="{CE6537A1-D6FC-4f65-9D91-7224C49458BB}"/>
                    </c:extLst>
                  </c:dLbl>
                  <c:dLbl>
                    <c:idx val="1"/>
                    <c:layout>
                      <c:manualLayout>
                        <c:x val="-9.7196522309711292E-2"/>
                        <c:y val="1.6501322574518761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1-F086-4AD6-9A9F-9F3A8A377A48}"/>
                      </c:ext>
                      <c:ext xmlns:c15="http://schemas.microsoft.com/office/drawing/2012/chart" uri="{CE6537A1-D6FC-4f65-9D91-7224C49458BB}"/>
                    </c:extLst>
                  </c:dLbl>
                  <c:dLbl>
                    <c:idx val="2"/>
                    <c:layout>
                      <c:manualLayout>
                        <c:x val="0.23987357830271205"/>
                        <c:y val="4.8500210491471435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3-F086-4AD6-9A9F-9F3A8A377A48}"/>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'APKT (2020)'!$Y$52:$Y$54</c15:sqref>
                        </c15:formulaRef>
                      </c:ext>
                    </c:extLst>
                    <c:numCache>
                      <c:formatCode>_(* #,##0_);_(* \(#,##0\);_(* "-"??_);_(@_)</c:formatCode>
                      <c:ptCount val="3"/>
                      <c:pt idx="0">
                        <c:v>229859</c:v>
                      </c:pt>
                      <c:pt idx="1">
                        <c:v>26446</c:v>
                      </c:pt>
                      <c:pt idx="2">
                        <c:v>899</c:v>
                      </c:pt>
                    </c:numCache>
                  </c:numRef>
                </c:val>
                <c:extLst xmlns:c16r2="http://schemas.microsoft.com/office/drawing/2015/06/chart" xmlns:c15="http://schemas.microsoft.com/office/drawing/2012/chart">
                  <c:ext xmlns:c16="http://schemas.microsoft.com/office/drawing/2014/chart" uri="{C3380CC4-5D6E-409C-BE32-E72D297353CC}">
                    <c16:uniqueId val="{00000014-F086-4AD6-9A9F-9F3A8A377A48}"/>
                  </c:ext>
                </c:extLst>
              </c15:ser>
            </c15:filteredPieSeries>
            <c15:filteredPieSeries>
              <c15:ser>
                <c:idx val="3"/>
                <c:order val="3"/>
                <c:tx>
                  <c:v>BRU</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6-F086-4AD6-9A9F-9F3A8A377A4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8-F086-4AD6-9A9F-9F3A8A377A4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A-F086-4AD6-9A9F-9F3A8A377A48}"/>
                    </c:ext>
                  </c:extLst>
                </c:dPt>
                <c:dLbls>
                  <c:dLbl>
                    <c:idx val="0"/>
                    <c:layout>
                      <c:manualLayout>
                        <c:x val="0.1106094706911635"/>
                        <c:y val="5.0585366205182728E-3"/>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6-F086-4AD6-9A9F-9F3A8A377A48}"/>
                      </c:ext>
                      <c:ext xmlns:c15="http://schemas.microsoft.com/office/drawing/2012/chart" uri="{CE6537A1-D6FC-4f65-9D91-7224C49458BB}"/>
                    </c:extLst>
                  </c:dLbl>
                  <c:dLbl>
                    <c:idx val="1"/>
                    <c:layout>
                      <c:manualLayout>
                        <c:x val="-9.7359361329833777E-2"/>
                        <c:y val="4.6191661841208764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8-F086-4AD6-9A9F-9F3A8A377A48}"/>
                      </c:ext>
                      <c:ext xmlns:c15="http://schemas.microsoft.com/office/drawing/2012/chart" uri="{CE6537A1-D6FC-4f65-9D91-7224C49458BB}"/>
                    </c:extLst>
                  </c:dLbl>
                  <c:dLbl>
                    <c:idx val="2"/>
                    <c:layout>
                      <c:manualLayout>
                        <c:x val="0.35279986876640412"/>
                        <c:y val="5.3714029611070808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A-F086-4AD6-9A9F-9F3A8A377A48}"/>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'APKT (2020)'!$Y$57:$Y$59</c15:sqref>
                        </c15:formulaRef>
                      </c:ext>
                    </c:extLst>
                    <c:numCache>
                      <c:formatCode>_(* #,##0_);_(* \(#,##0\);_(* "-"??_);_(@_)</c:formatCode>
                      <c:ptCount val="3"/>
                      <c:pt idx="0">
                        <c:v>68906</c:v>
                      </c:pt>
                      <c:pt idx="1">
                        <c:v>11522</c:v>
                      </c:pt>
                      <c:pt idx="2">
                        <c:v>3298</c:v>
                      </c:pt>
                    </c:numCache>
                  </c:numRef>
                </c:val>
                <c:extLst xmlns:c16r2="http://schemas.microsoft.com/office/drawing/2015/06/chart" xmlns:c15="http://schemas.microsoft.com/office/drawing/2012/chart">
                  <c:ext xmlns:c16="http://schemas.microsoft.com/office/drawing/2014/chart" uri="{C3380CC4-5D6E-409C-BE32-E72D297353CC}">
                    <c16:uniqueId val="{0000001B-F086-4AD6-9A9F-9F3A8A377A48}"/>
                  </c:ext>
                </c:extLst>
              </c15:ser>
            </c15:filteredPieSeries>
            <c15:filteredPieSeries>
              <c15:ser>
                <c:idx val="4"/>
                <c:order val="4"/>
                <c:tx>
                  <c:v>BTG</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D-F086-4AD6-9A9F-9F3A8A377A4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F-F086-4AD6-9A9F-9F3A8A377A4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1-F086-4AD6-9A9F-9F3A8A377A48}"/>
                    </c:ext>
                  </c:extLst>
                </c:dPt>
                <c:dLbls>
                  <c:dLbl>
                    <c:idx val="0"/>
                    <c:layout>
                      <c:manualLayout>
                        <c:x val="-4.5099518810148729E-3"/>
                        <c:y val="3.3730706207603871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D-F086-4AD6-9A9F-9F3A8A377A48}"/>
                      </c:ext>
                      <c:ext xmlns:c15="http://schemas.microsoft.com/office/drawing/2012/chart" uri="{CE6537A1-D6FC-4f65-9D91-7224C49458BB}"/>
                    </c:extLst>
                  </c:dLbl>
                  <c:dLbl>
                    <c:idx val="1"/>
                    <c:layout>
                      <c:manualLayout>
                        <c:x val="-4.8420931758530183E-2"/>
                        <c:y val="0.11164695454523266"/>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F-F086-4AD6-9A9F-9F3A8A377A48}"/>
                      </c:ext>
                      <c:ext xmlns:c15="http://schemas.microsoft.com/office/drawing/2012/chart" uri="{CE6537A1-D6FC-4f65-9D91-7224C49458BB}"/>
                    </c:extLst>
                  </c:dLbl>
                  <c:dLbl>
                    <c:idx val="2"/>
                    <c:layout>
                      <c:manualLayout>
                        <c:x val="-0.19761603237095363"/>
                        <c:y val="7.8483447885170907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1-F086-4AD6-9A9F-9F3A8A377A48}"/>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5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'APKT (2020)'!$Y$62:$Y$64</c15:sqref>
                        </c15:formulaRef>
                      </c:ext>
                    </c:extLst>
                    <c:numCache>
                      <c:formatCode>_(* #,##0_);_(* \(#,##0\);_(* "-"??_);_(@_)</c:formatCode>
                      <c:ptCount val="3"/>
                      <c:pt idx="0">
                        <c:v>104780</c:v>
                      </c:pt>
                      <c:pt idx="1">
                        <c:v>37944</c:v>
                      </c:pt>
                      <c:pt idx="2">
                        <c:v>2547</c:v>
                      </c:pt>
                    </c:numCache>
                  </c:numRef>
                </c:val>
                <c:extLst xmlns:c16r2="http://schemas.microsoft.com/office/drawing/2015/06/chart" xmlns:c15="http://schemas.microsoft.com/office/drawing/2012/chart">
                  <c:ext xmlns:c16="http://schemas.microsoft.com/office/drawing/2014/chart" uri="{C3380CC4-5D6E-409C-BE32-E72D297353CC}">
                    <c16:uniqueId val="{00000022-F086-4AD6-9A9F-9F3A8A377A48}"/>
                  </c:ext>
                </c:extLst>
              </c15:ser>
            </c15:filteredPieSeries>
            <c15:filteredPieSeries>
              <c15:ser>
                <c:idx val="5"/>
                <c:order val="5"/>
                <c:tx>
                  <c:v>TRK</c:v>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4-F086-4AD6-9A9F-9F3A8A377A48}"/>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6-F086-4AD6-9A9F-9F3A8A377A48}"/>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8-F086-4AD6-9A9F-9F3A8A377A48}"/>
                    </c:ext>
                  </c:extLst>
                </c:dPt>
                <c:dLbls>
                  <c:dLbl>
                    <c:idx val="0"/>
                    <c:layout>
                      <c:manualLayout>
                        <c:x val="1.769083552055983E-2"/>
                        <c:y val="0.10950275428845863"/>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4-F086-4AD6-9A9F-9F3A8A377A48}"/>
                      </c:ext>
                      <c:ext xmlns:c15="http://schemas.microsoft.com/office/drawing/2012/chart" uri="{CE6537A1-D6FC-4f65-9D91-7224C49458BB}"/>
                    </c:extLst>
                  </c:dLbl>
                  <c:dLbl>
                    <c:idx val="1"/>
                    <c:layout>
                      <c:manualLayout>
                        <c:x val="1.3673447069116362E-3"/>
                        <c:y val="-8.8636552245006028E-4"/>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6-F086-4AD6-9A9F-9F3A8A377A48}"/>
                      </c:ext>
                      <c:ext xmlns:c15="http://schemas.microsoft.com/office/drawing/2012/chart" uri="{CE6537A1-D6FC-4f65-9D91-7224C49458BB}"/>
                    </c:extLst>
                  </c:dLbl>
                  <c:dLbl>
                    <c:idx val="2"/>
                    <c:layout>
                      <c:manualLayout>
                        <c:x val="-1.3513779527559056E-3"/>
                        <c:y val="5.9513644984689099E-2"/>
                      </c:manualLayout>
                    </c:layou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8-F086-4AD6-9A9F-9F3A8A377A48}"/>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5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'APKT (2020)'!$S$42:$S$44</c15:sqref>
                        </c15:formulaRef>
                      </c:ext>
                    </c:extLst>
                    <c:strCache>
                      <c:ptCount val="3"/>
                      <c:pt idx="0">
                        <c:v>UNPLANNED</c:v>
                      </c:pt>
                      <c:pt idx="1">
                        <c:v>PLANNED</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'APKT (2020)'!$Y$67:$Y$69</c15:sqref>
                        </c15:formulaRef>
                      </c:ext>
                    </c:extLst>
                    <c:numCache>
                      <c:formatCode>_(* #,##0_);_(* \(#,##0\);_(* "-"??_);_(@_)</c:formatCode>
                      <c:ptCount val="3"/>
                      <c:pt idx="0">
                        <c:v>99479</c:v>
                      </c:pt>
                      <c:pt idx="1">
                        <c:v>8691</c:v>
                      </c:pt>
                      <c:pt idx="2">
                        <c:v>34474</c:v>
                      </c:pt>
                    </c:numCache>
                  </c:numRef>
                </c:val>
                <c:extLst xmlns:c16r2="http://schemas.microsoft.com/office/drawing/2015/06/chart" xmlns:c15="http://schemas.microsoft.com/office/drawing/2012/chart">
                  <c:ext xmlns:c16="http://schemas.microsoft.com/office/drawing/2014/chart" uri="{C3380CC4-5D6E-409C-BE32-E72D297353CC}">
                    <c16:uniqueId val="{00000029-F086-4AD6-9A9F-9F3A8A377A48}"/>
                  </c:ext>
                </c:extLst>
              </c15:ser>
            </c15:filteredPieSeries>
          </c:ext>
        </c:extLst>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a:t>ENS BULANAN UIW KALTIMRA 2020</a:t>
            </a:r>
          </a:p>
        </c:rich>
      </c:tx>
      <c:layout>
        <c:manualLayout>
          <c:xMode val="edge"/>
          <c:yMode val="edge"/>
          <c:x val="0.28534217917675547"/>
          <c:y val="9.9681568407064998E-3"/>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440677966101695E-2"/>
          <c:y val="0.38521543305656042"/>
          <c:w val="0.9458789346246973"/>
          <c:h val="0.46774084053592457"/>
        </c:manualLayout>
      </c:layout>
      <c:barChart>
        <c:barDir val="col"/>
        <c:grouping val="clustered"/>
        <c:varyColors val="0"/>
        <c:ser>
          <c:idx val="0"/>
          <c:order val="0"/>
          <c:tx>
            <c:v>TARGET</c:v>
          </c:tx>
          <c:spPr>
            <a:solidFill>
              <a:srgbClr val="FF5969"/>
            </a:soli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'APKT (2020)'!$E$4:$J$4</c:f>
              <c:strCache>
                <c:ptCount val="6"/>
                <c:pt idx="0">
                  <c:v>JAN</c:v>
                </c:pt>
                <c:pt idx="1">
                  <c:v>FEB</c:v>
                </c:pt>
                <c:pt idx="2">
                  <c:v>MAR</c:v>
                </c:pt>
                <c:pt idx="3">
                  <c:v>APR</c:v>
                </c:pt>
                <c:pt idx="4">
                  <c:v>MAY</c:v>
                </c:pt>
                <c:pt idx="5">
                  <c:v>JUN</c:v>
                </c:pt>
              </c:strCache>
            </c:strRef>
          </c:cat>
          <c:val>
            <c:numRef>
              <c:f>'APKT (2020)'!$E$5:$J$5</c:f>
              <c:numCache>
                <c:formatCode>_(* #,##0_);_(* \(#,##0\);_(* "-"_);_(@_)</c:formatCode>
                <c:ptCount val="6"/>
                <c:pt idx="0">
                  <c:v>405362</c:v>
                </c:pt>
                <c:pt idx="1">
                  <c:v>379277</c:v>
                </c:pt>
                <c:pt idx="2">
                  <c:v>405362</c:v>
                </c:pt>
                <c:pt idx="3">
                  <c:v>396667</c:v>
                </c:pt>
                <c:pt idx="4">
                  <c:v>396667</c:v>
                </c:pt>
                <c:pt idx="5">
                  <c:v>396667</c:v>
                </c:pt>
              </c:numCache>
            </c:numRef>
          </c:val>
          <c:extLst xmlns:c16r2="http://schemas.microsoft.com/office/drawing/2015/06/chart">
            <c:ext xmlns:c16="http://schemas.microsoft.com/office/drawing/2014/chart" uri="{C3380CC4-5D6E-409C-BE32-E72D297353CC}">
              <c16:uniqueId val="{00000000-031D-4261-8973-4DEE58771F95}"/>
            </c:ext>
          </c:extLst>
        </c:ser>
        <c:ser>
          <c:idx val="1"/>
          <c:order val="1"/>
          <c:tx>
            <c:v>REALISASI</c:v>
          </c:tx>
          <c:spPr>
            <a:solidFill>
              <a:schemeClr val="accent4">
                <a:lumMod val="60000"/>
                <a:lumOff val="40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'APKT (2020)'!$E$4:$J$4</c:f>
              <c:strCache>
                <c:ptCount val="6"/>
                <c:pt idx="0">
                  <c:v>JAN</c:v>
                </c:pt>
                <c:pt idx="1">
                  <c:v>FEB</c:v>
                </c:pt>
                <c:pt idx="2">
                  <c:v>MAR</c:v>
                </c:pt>
                <c:pt idx="3">
                  <c:v>APR</c:v>
                </c:pt>
                <c:pt idx="4">
                  <c:v>MAY</c:v>
                </c:pt>
                <c:pt idx="5">
                  <c:v>JUN</c:v>
                </c:pt>
              </c:strCache>
            </c:strRef>
          </c:cat>
          <c:val>
            <c:numRef>
              <c:f>'APKT (2020)'!$E$6:$J$6</c:f>
              <c:numCache>
                <c:formatCode>_(* #,##0_);_(* \(#,##0\);_(* "-"_);_(@_)</c:formatCode>
                <c:ptCount val="6"/>
                <c:pt idx="0">
                  <c:v>276285</c:v>
                </c:pt>
                <c:pt idx="1">
                  <c:v>176108</c:v>
                </c:pt>
                <c:pt idx="2">
                  <c:v>173916</c:v>
                </c:pt>
                <c:pt idx="3">
                  <c:v>156225</c:v>
                </c:pt>
                <c:pt idx="4">
                  <c:v>474780</c:v>
                </c:pt>
                <c:pt idx="5">
                  <c:v>145200</c:v>
                </c:pt>
              </c:numCache>
            </c:numRef>
          </c:val>
          <c:extLst xmlns:c16r2="http://schemas.microsoft.com/office/drawing/2015/06/chart">
            <c:ext xmlns:c16="http://schemas.microsoft.com/office/drawing/2014/chart" uri="{C3380CC4-5D6E-409C-BE32-E72D297353CC}">
              <c16:uniqueId val="{00000001-031D-4261-8973-4DEE58771F95}"/>
            </c:ext>
          </c:extLst>
        </c:ser>
        <c:dLbls>
          <c:showLegendKey val="0"/>
          <c:showVal val="1"/>
          <c:showCatName val="0"/>
          <c:showSerName val="0"/>
          <c:showPercent val="0"/>
          <c:showBubbleSize val="0"/>
        </c:dLbls>
        <c:gapWidth val="100"/>
        <c:overlap val="-24"/>
        <c:axId val="1812821120"/>
        <c:axId val="1812830368"/>
      </c:barChart>
      <c:catAx>
        <c:axId val="181282112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812830368"/>
        <c:crosses val="autoZero"/>
        <c:auto val="1"/>
        <c:lblAlgn val="ctr"/>
        <c:lblOffset val="100"/>
        <c:noMultiLvlLbl val="0"/>
      </c:catAx>
      <c:valAx>
        <c:axId val="1812830368"/>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D" sz="1100" b="1" dirty="0"/>
                  <a:t>kWh</a:t>
                </a:r>
              </a:p>
            </c:rich>
          </c:tx>
          <c:layout/>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crossAx val="1812821120"/>
        <c:crosses val="autoZero"/>
        <c:crossBetween val="between"/>
      </c:valAx>
      <c:spPr>
        <a:noFill/>
        <a:ln>
          <a:noFill/>
        </a:ln>
        <a:effectLst/>
      </c:spPr>
    </c:plotArea>
    <c:legend>
      <c:legendPos val="t"/>
      <c:layout>
        <c:manualLayout>
          <c:xMode val="edge"/>
          <c:yMode val="edge"/>
          <c:x val="0.36305007263922523"/>
          <c:y val="0.12461032259892055"/>
          <c:w val="0.25970922615777364"/>
          <c:h val="0.1121611583143958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a:t>ENS KUMULATIF UIW KALTIMRA 2020</a:t>
            </a:r>
          </a:p>
        </c:rich>
      </c:tx>
      <c:layout>
        <c:manualLayout>
          <c:xMode val="edge"/>
          <c:yMode val="edge"/>
          <c:x val="0.27239091536528631"/>
          <c:y val="5.9459712815810258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TARGET</c:v>
          </c:tx>
          <c:spPr>
            <a:solidFill>
              <a:srgbClr val="089CAC"/>
            </a:solidFill>
            <a:ln>
              <a:noFill/>
            </a:ln>
            <a:effectLst>
              <a:outerShdw blurRad="57150" dist="19050" dir="5400000" algn="ctr" rotWithShape="0">
                <a:srgbClr val="000000">
                  <a:alpha val="63000"/>
                </a:srgbClr>
              </a:outerShdw>
            </a:effectLst>
          </c:spPr>
          <c:invertIfNegative val="0"/>
          <c:cat>
            <c:strRef>
              <c:f>'APKT (2020)'!$E$21:$J$21</c:f>
              <c:strCache>
                <c:ptCount val="6"/>
                <c:pt idx="0">
                  <c:v>JAN</c:v>
                </c:pt>
                <c:pt idx="1">
                  <c:v>SD FEB</c:v>
                </c:pt>
                <c:pt idx="2">
                  <c:v>SD MAR</c:v>
                </c:pt>
                <c:pt idx="3">
                  <c:v>SD APR</c:v>
                </c:pt>
                <c:pt idx="4">
                  <c:v>SD MAY</c:v>
                </c:pt>
                <c:pt idx="5">
                  <c:v>SD JUN</c:v>
                </c:pt>
              </c:strCache>
            </c:strRef>
          </c:cat>
          <c:val>
            <c:numRef>
              <c:f>'APKT (2020)'!$E$22:$J$22</c:f>
              <c:numCache>
                <c:formatCode>_(* #,##0_);_(* \(#,##0\);_(* "-"_);_(@_)</c:formatCode>
                <c:ptCount val="6"/>
                <c:pt idx="0">
                  <c:v>405362</c:v>
                </c:pt>
                <c:pt idx="1">
                  <c:v>784639</c:v>
                </c:pt>
                <c:pt idx="2">
                  <c:v>1190001</c:v>
                </c:pt>
                <c:pt idx="3">
                  <c:v>1586668</c:v>
                </c:pt>
                <c:pt idx="4">
                  <c:v>1983335</c:v>
                </c:pt>
                <c:pt idx="5">
                  <c:v>2380002</c:v>
                </c:pt>
              </c:numCache>
            </c:numRef>
          </c:val>
          <c:extLst xmlns:c16r2="http://schemas.microsoft.com/office/drawing/2015/06/chart">
            <c:ext xmlns:c16="http://schemas.microsoft.com/office/drawing/2014/chart" uri="{C3380CC4-5D6E-409C-BE32-E72D297353CC}">
              <c16:uniqueId val="{00000000-7915-42AC-871C-3B269E557F7D}"/>
            </c:ext>
          </c:extLst>
        </c:ser>
        <c:ser>
          <c:idx val="1"/>
          <c:order val="1"/>
          <c:tx>
            <c:v>REALISASI</c:v>
          </c:tx>
          <c:spPr>
            <a:solidFill>
              <a:srgbClr val="5D7373"/>
            </a:solidFill>
            <a:ln>
              <a:noFill/>
            </a:ln>
            <a:effectLst>
              <a:outerShdw blurRad="57150" dist="19050" dir="5400000" algn="ctr" rotWithShape="0">
                <a:srgbClr val="000000">
                  <a:alpha val="63000"/>
                </a:srgbClr>
              </a:outerShdw>
            </a:effectLst>
          </c:spPr>
          <c:invertIfNegative val="0"/>
          <c:cat>
            <c:strRef>
              <c:f>'APKT (2020)'!$E$21:$J$21</c:f>
              <c:strCache>
                <c:ptCount val="6"/>
                <c:pt idx="0">
                  <c:v>JAN</c:v>
                </c:pt>
                <c:pt idx="1">
                  <c:v>SD FEB</c:v>
                </c:pt>
                <c:pt idx="2">
                  <c:v>SD MAR</c:v>
                </c:pt>
                <c:pt idx="3">
                  <c:v>SD APR</c:v>
                </c:pt>
                <c:pt idx="4">
                  <c:v>SD MAY</c:v>
                </c:pt>
                <c:pt idx="5">
                  <c:v>SD JUN</c:v>
                </c:pt>
              </c:strCache>
            </c:strRef>
          </c:cat>
          <c:val>
            <c:numRef>
              <c:f>'APKT (2020)'!$E$23:$J$23</c:f>
              <c:numCache>
                <c:formatCode>_(* #,##0_);_(* \(#,##0\);_(* "-"_);_(@_)</c:formatCode>
                <c:ptCount val="6"/>
                <c:pt idx="0">
                  <c:v>276285</c:v>
                </c:pt>
                <c:pt idx="1">
                  <c:v>452393</c:v>
                </c:pt>
                <c:pt idx="2">
                  <c:v>626309</c:v>
                </c:pt>
                <c:pt idx="3">
                  <c:v>782534</c:v>
                </c:pt>
                <c:pt idx="4">
                  <c:v>1257314</c:v>
                </c:pt>
                <c:pt idx="5">
                  <c:v>1402514</c:v>
                </c:pt>
              </c:numCache>
            </c:numRef>
          </c:val>
          <c:extLst xmlns:c16r2="http://schemas.microsoft.com/office/drawing/2015/06/chart">
            <c:ext xmlns:c16="http://schemas.microsoft.com/office/drawing/2014/chart" uri="{C3380CC4-5D6E-409C-BE32-E72D297353CC}">
              <c16:uniqueId val="{00000001-7915-42AC-871C-3B269E557F7D}"/>
            </c:ext>
          </c:extLst>
        </c:ser>
        <c:dLbls>
          <c:showLegendKey val="0"/>
          <c:showVal val="0"/>
          <c:showCatName val="0"/>
          <c:showSerName val="0"/>
          <c:showPercent val="0"/>
          <c:showBubbleSize val="0"/>
        </c:dLbls>
        <c:gapWidth val="100"/>
        <c:overlap val="-24"/>
        <c:axId val="1812200256"/>
        <c:axId val="1812207328"/>
      </c:barChart>
      <c:catAx>
        <c:axId val="1812200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12207328"/>
        <c:crosses val="autoZero"/>
        <c:auto val="1"/>
        <c:lblAlgn val="ctr"/>
        <c:lblOffset val="100"/>
        <c:noMultiLvlLbl val="0"/>
      </c:catAx>
      <c:valAx>
        <c:axId val="1812207328"/>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US" b="1"/>
                  <a:t>kWh</a:t>
                </a:r>
              </a:p>
            </c:rich>
          </c:tx>
          <c:layout>
            <c:manualLayout>
              <c:xMode val="edge"/>
              <c:yMode val="edge"/>
              <c:x val="1.6687777157367994E-2"/>
              <c:y val="0.4204074147175346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crossAx val="18122002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5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spPr>
            <a:solidFill>
              <a:schemeClr val="bg1">
                <a:lumMod val="95000"/>
              </a:schemeClr>
            </a:solidFill>
          </c:spPr>
          <c:dPt>
            <c:idx val="0"/>
            <c:bubble3D val="0"/>
            <c:spPr>
              <a:solidFill>
                <a:schemeClr val="bg1">
                  <a:lumMod val="95000"/>
                </a:schemeClr>
              </a:solidFill>
              <a:ln>
                <a:noFill/>
              </a:ln>
              <a:effectLst/>
            </c:spPr>
            <c:extLst xmlns:c16r2="http://schemas.microsoft.com/office/drawing/2015/06/chart">
              <c:ext xmlns:c16="http://schemas.microsoft.com/office/drawing/2014/chart" uri="{C3380CC4-5D6E-409C-BE32-E72D297353CC}">
                <c16:uniqueId val="{00000001-6A61-40B7-AD24-A6DAFCC57990}"/>
              </c:ext>
            </c:extLst>
          </c:dPt>
          <c:dPt>
            <c:idx val="1"/>
            <c:bubble3D val="0"/>
            <c:spPr>
              <a:solidFill>
                <a:schemeClr val="bg1">
                  <a:lumMod val="75000"/>
                </a:schemeClr>
              </a:solidFill>
              <a:ln>
                <a:noFill/>
              </a:ln>
              <a:effectLst/>
            </c:spPr>
            <c:extLst xmlns:c16r2="http://schemas.microsoft.com/office/drawing/2015/06/chart">
              <c:ext xmlns:c16="http://schemas.microsoft.com/office/drawing/2014/chart" uri="{C3380CC4-5D6E-409C-BE32-E72D297353CC}">
                <c16:uniqueId val="{00000003-6A61-40B7-AD24-A6DAFCC57990}"/>
              </c:ext>
            </c:extLst>
          </c:dPt>
          <c:val>
            <c:numRef>
              <c:f>'[TAHUNAN 2020.xlsx]Sheet2'!$X$24:$Y$24</c:f>
              <c:numCache>
                <c:formatCode>General</c:formatCode>
                <c:ptCount val="2"/>
                <c:pt idx="0">
                  <c:v>2776</c:v>
                </c:pt>
                <c:pt idx="1">
                  <c:v>248</c:v>
                </c:pt>
              </c:numCache>
            </c:numRef>
          </c:val>
          <c:extLst xmlns:c16r2="http://schemas.microsoft.com/office/drawing/2015/06/chart">
            <c:ext xmlns:c16="http://schemas.microsoft.com/office/drawing/2014/chart" uri="{C3380CC4-5D6E-409C-BE32-E72D297353CC}">
              <c16:uniqueId val="{00000004-6A61-40B7-AD24-A6DAFCC5799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dirty="0"/>
              <a:t>s/d </a:t>
            </a:r>
            <a:r>
              <a:rPr lang="en-US" sz="1600" baseline="0" dirty="0" err="1"/>
              <a:t>Juni</a:t>
            </a:r>
            <a:r>
              <a:rPr lang="en-US" sz="1600" baseline="0" dirty="0"/>
              <a:t> 2019</a:t>
            </a:r>
            <a:endParaRPr lang="en-US" sz="1600" dirty="0"/>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spPr>
            <a:effectLst>
              <a:outerShdw blurRad="50800" dist="38100" dir="2700000" algn="tl" rotWithShape="0">
                <a:prstClr val="black">
                  <a:alpha val="40000"/>
                </a:prstClr>
              </a:outerShdw>
            </a:effectLst>
          </c:spPr>
          <c:dPt>
            <c:idx val="0"/>
            <c:bubble3D val="0"/>
            <c:explosion val="16"/>
            <c:spPr>
              <a:solidFill>
                <a:srgbClr val="73BF41"/>
              </a:solidFill>
              <a:ln>
                <a:noFill/>
              </a:ln>
              <a:effectLst>
                <a:outerShdw blurRad="50800" dist="381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1-1539-401C-A1FA-3316E73ECF96}"/>
              </c:ext>
            </c:extLst>
          </c:dPt>
          <c:dPt>
            <c:idx val="1"/>
            <c:bubble3D val="0"/>
            <c:spPr>
              <a:solidFill>
                <a:srgbClr val="FF5969"/>
              </a:solidFill>
              <a:ln>
                <a:noFill/>
              </a:ln>
              <a:effectLst>
                <a:outerShdw blurRad="50800" dist="381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3-1539-401C-A1FA-3316E73ECF96}"/>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0800" dist="381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5-1539-401C-A1FA-3316E73ECF96}"/>
              </c:ext>
            </c:extLst>
          </c:dPt>
          <c:dLbls>
            <c:dLbl>
              <c:idx val="0"/>
              <c:layout>
                <c:manualLayout>
                  <c:x val="-3.3274437142917966E-2"/>
                  <c:y val="6.976754081758571E-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1539-401C-A1FA-3316E73ECF96}"/>
                </c:ext>
                <c:ext xmlns:c15="http://schemas.microsoft.com/office/drawing/2012/chart" uri="{CE6537A1-D6FC-4f65-9D91-7224C49458BB}">
                  <c15:layout>
                    <c:manualLayout>
                      <c:w val="0.36592579735016278"/>
                      <c:h val="0.2075378931329129"/>
                    </c:manualLayout>
                  </c15:layout>
                </c:ext>
              </c:extLst>
            </c:dLbl>
            <c:dLbl>
              <c:idx val="1"/>
              <c:layout>
                <c:manualLayout>
                  <c:x val="-1.0794378061141778E-2"/>
                  <c:y val="1.0332679715554413E-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1539-401C-A1FA-3316E73ECF96}"/>
                </c:ext>
                <c:ext xmlns:c15="http://schemas.microsoft.com/office/drawing/2012/chart" uri="{CE6537A1-D6FC-4f65-9D91-7224C49458BB}">
                  <c15:layout>
                    <c:manualLayout>
                      <c:w val="0.22125404672503882"/>
                      <c:h val="0.18265683441910735"/>
                    </c:manualLayout>
                  </c15:layout>
                </c:ext>
              </c:extLst>
            </c:dLbl>
            <c:dLbl>
              <c:idx val="2"/>
              <c:layout>
                <c:manualLayout>
                  <c:x val="-0.27628393968025755"/>
                  <c:y val="9.7874975000957404E-2"/>
                </c:manualLayout>
              </c:layou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1539-401C-A1FA-3316E73ECF96}"/>
                </c:ext>
                <c:ext xmlns:c15="http://schemas.microsoft.com/office/drawing/2012/chart" uri="{CE6537A1-D6FC-4f65-9D91-7224C49458BB}">
                  <c15:layout>
                    <c:manualLayout>
                      <c:w val="0.41091833843967124"/>
                      <c:h val="0.26661609478012249"/>
                    </c:manualLayout>
                  </c15:layout>
                </c:ext>
              </c:extLst>
            </c:dLbl>
            <c:spPr>
              <a:noFill/>
              <a:ln>
                <a:noFill/>
              </a:ln>
              <a:effectLst/>
            </c:spPr>
            <c:txPr>
              <a:bodyPr rot="0" spcFirstLastPara="1" vertOverflow="ellipsis" vert="horz" wrap="square" anchor="ctr" anchorCtr="1"/>
              <a:lstStyle/>
              <a:p>
                <a:pPr>
                  <a:defRPr sz="1400" b="1" i="0" u="none" strike="noStrike" kern="1200" baseline="0">
                    <a:solidFill>
                      <a:schemeClr val="tx2"/>
                    </a:solidFill>
                    <a:effectLst/>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xmlns:c15="http://schemas.microsoft.com/office/drawing/2012/chart" uri="{CE6537A1-D6FC-4f65-9D91-7224C49458BB}"/>
            </c:extLst>
          </c:dLbls>
          <c:cat>
            <c:strRef>
              <c:f>'19-20'!$C$22:$C$24</c:f>
              <c:strCache>
                <c:ptCount val="3"/>
                <c:pt idx="0">
                  <c:v>GANGGUAN</c:v>
                </c:pt>
                <c:pt idx="1">
                  <c:v>HAR</c:v>
                </c:pt>
                <c:pt idx="2">
                  <c:v>BENCANA</c:v>
                </c:pt>
              </c:strCache>
            </c:strRef>
          </c:cat>
          <c:val>
            <c:numRef>
              <c:f>'19-20'!$D$22:$D$24</c:f>
              <c:numCache>
                <c:formatCode>General</c:formatCode>
                <c:ptCount val="3"/>
                <c:pt idx="0">
                  <c:v>3.58</c:v>
                </c:pt>
                <c:pt idx="1">
                  <c:v>7.22</c:v>
                </c:pt>
                <c:pt idx="2">
                  <c:v>0</c:v>
                </c:pt>
              </c:numCache>
            </c:numRef>
          </c:val>
          <c:extLst xmlns:c16r2="http://schemas.microsoft.com/office/drawing/2015/06/chart">
            <c:ext xmlns:c16="http://schemas.microsoft.com/office/drawing/2014/chart" uri="{C3380CC4-5D6E-409C-BE32-E72D297353CC}">
              <c16:uniqueId val="{00000006-1539-401C-A1FA-3316E73ECF96}"/>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a:ln>
              <a:noFill/>
            </a:ln>
          </c:spPr>
          <c:dPt>
            <c:idx val="0"/>
            <c:bubble3D val="0"/>
            <c:spPr>
              <a:solidFill>
                <a:schemeClr val="bg1"/>
              </a:solidFill>
              <a:ln w="19050">
                <a:noFill/>
              </a:ln>
              <a:effectLst/>
            </c:spPr>
            <c:extLst xmlns:c16r2="http://schemas.microsoft.com/office/drawing/2015/06/chart">
              <c:ext xmlns:c16="http://schemas.microsoft.com/office/drawing/2014/chart" uri="{C3380CC4-5D6E-409C-BE32-E72D297353CC}">
                <c16:uniqueId val="{00000001-C91C-498B-A720-F9B1F67895A6}"/>
              </c:ext>
            </c:extLst>
          </c:dPt>
          <c:dPt>
            <c:idx val="1"/>
            <c:bubble3D val="0"/>
            <c:spPr>
              <a:solidFill>
                <a:schemeClr val="bg1">
                  <a:lumMod val="75000"/>
                </a:schemeClr>
              </a:solidFill>
              <a:ln w="19050">
                <a:noFill/>
              </a:ln>
              <a:effectLst/>
            </c:spPr>
            <c:extLst xmlns:c16r2="http://schemas.microsoft.com/office/drawing/2015/06/chart">
              <c:ext xmlns:c16="http://schemas.microsoft.com/office/drawing/2014/chart" uri="{C3380CC4-5D6E-409C-BE32-E72D297353CC}">
                <c16:uniqueId val="{00000003-C91C-498B-A720-F9B1F67895A6}"/>
              </c:ext>
            </c:extLst>
          </c:dPt>
          <c:val>
            <c:numRef>
              <c:f>'[TAHUNAN 2020.xlsx]Sheet2'!$X$33:$Y$33</c:f>
              <c:numCache>
                <c:formatCode>General</c:formatCode>
                <c:ptCount val="2"/>
                <c:pt idx="0">
                  <c:v>1864</c:v>
                </c:pt>
                <c:pt idx="1">
                  <c:v>912</c:v>
                </c:pt>
              </c:numCache>
            </c:numRef>
          </c:val>
          <c:extLst xmlns:c16r2="http://schemas.microsoft.com/office/drawing/2015/06/chart">
            <c:ext xmlns:c16="http://schemas.microsoft.com/office/drawing/2014/chart" uri="{C3380CC4-5D6E-409C-BE32-E72D297353CC}">
              <c16:uniqueId val="{00000004-C91C-498B-A720-F9B1F67895A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c:spPr>
          <c:dPt>
            <c:idx val="0"/>
            <c:bubble3D val="0"/>
            <c:spPr>
              <a:solidFill>
                <a:schemeClr val="bg1"/>
              </a:solidFill>
              <a:ln w="19050">
                <a:noFill/>
              </a:ln>
              <a:effectLst/>
            </c:spPr>
            <c:extLst xmlns:c16r2="http://schemas.microsoft.com/office/drawing/2015/06/chart">
              <c:ext xmlns:c16="http://schemas.microsoft.com/office/drawing/2014/chart" uri="{C3380CC4-5D6E-409C-BE32-E72D297353CC}">
                <c16:uniqueId val="{00000001-87C2-4419-AD85-637234E0D7AC}"/>
              </c:ext>
            </c:extLst>
          </c:dPt>
          <c:dPt>
            <c:idx val="1"/>
            <c:bubble3D val="0"/>
            <c:spPr>
              <a:solidFill>
                <a:schemeClr val="bg1">
                  <a:lumMod val="75000"/>
                </a:schemeClr>
              </a:solidFill>
              <a:ln w="19050">
                <a:noFill/>
              </a:ln>
              <a:effectLst/>
            </c:spPr>
            <c:extLst xmlns:c16r2="http://schemas.microsoft.com/office/drawing/2015/06/chart">
              <c:ext xmlns:c16="http://schemas.microsoft.com/office/drawing/2014/chart" uri="{C3380CC4-5D6E-409C-BE32-E72D297353CC}">
                <c16:uniqueId val="{00000003-87C2-4419-AD85-637234E0D7AC}"/>
              </c:ext>
            </c:extLst>
          </c:dPt>
          <c:val>
            <c:numRef>
              <c:f>'[TAHUNAN 2020.xlsx]Sheet2'!$X$31:$Y$31</c:f>
              <c:numCache>
                <c:formatCode>General</c:formatCode>
                <c:ptCount val="2"/>
                <c:pt idx="0">
                  <c:v>2697</c:v>
                </c:pt>
                <c:pt idx="1">
                  <c:v>79</c:v>
                </c:pt>
              </c:numCache>
            </c:numRef>
          </c:val>
          <c:extLst xmlns:c16r2="http://schemas.microsoft.com/office/drawing/2015/06/chart">
            <c:ext xmlns:c16="http://schemas.microsoft.com/office/drawing/2014/chart" uri="{C3380CC4-5D6E-409C-BE32-E72D297353CC}">
              <c16:uniqueId val="{00000004-87C2-4419-AD85-637234E0D7A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a:ln>
              <a:noFill/>
            </a:ln>
          </c:spPr>
          <c:dPt>
            <c:idx val="0"/>
            <c:bubble3D val="0"/>
            <c:spPr>
              <a:solidFill>
                <a:schemeClr val="bg1"/>
              </a:solidFill>
              <a:ln w="19050">
                <a:noFill/>
              </a:ln>
              <a:effectLst/>
            </c:spPr>
            <c:extLst xmlns:c16r2="http://schemas.microsoft.com/office/drawing/2015/06/chart">
              <c:ext xmlns:c16="http://schemas.microsoft.com/office/drawing/2014/chart" uri="{C3380CC4-5D6E-409C-BE32-E72D297353CC}">
                <c16:uniqueId val="{00000001-B2D5-4A9D-8D5E-BA0D95997C60}"/>
              </c:ext>
            </c:extLst>
          </c:dPt>
          <c:dPt>
            <c:idx val="1"/>
            <c:bubble3D val="0"/>
            <c:spPr>
              <a:solidFill>
                <a:schemeClr val="bg1">
                  <a:lumMod val="75000"/>
                </a:schemeClr>
              </a:solidFill>
              <a:ln w="19050">
                <a:noFill/>
              </a:ln>
              <a:effectLst/>
            </c:spPr>
            <c:extLst xmlns:c16r2="http://schemas.microsoft.com/office/drawing/2015/06/chart">
              <c:ext xmlns:c16="http://schemas.microsoft.com/office/drawing/2014/chart" uri="{C3380CC4-5D6E-409C-BE32-E72D297353CC}">
                <c16:uniqueId val="{00000003-B2D5-4A9D-8D5E-BA0D95997C60}"/>
              </c:ext>
            </c:extLst>
          </c:dPt>
          <c:val>
            <c:numRef>
              <c:f>'[TAHUNAN 2020.xlsx]Sheet2'!$X$30:$Y$30</c:f>
              <c:numCache>
                <c:formatCode>General</c:formatCode>
                <c:ptCount val="2"/>
                <c:pt idx="0">
                  <c:v>2590</c:v>
                </c:pt>
                <c:pt idx="1">
                  <c:v>186</c:v>
                </c:pt>
              </c:numCache>
            </c:numRef>
          </c:val>
          <c:extLst xmlns:c16r2="http://schemas.microsoft.com/office/drawing/2015/06/chart">
            <c:ext xmlns:c16="http://schemas.microsoft.com/office/drawing/2014/chart" uri="{C3380CC4-5D6E-409C-BE32-E72D297353CC}">
              <c16:uniqueId val="{00000004-B2D5-4A9D-8D5E-BA0D95997C6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a:ln>
              <a:noFill/>
            </a:ln>
          </c:spPr>
          <c:dPt>
            <c:idx val="0"/>
            <c:bubble3D val="0"/>
            <c:spPr>
              <a:solidFill>
                <a:schemeClr val="bg1"/>
              </a:solidFill>
              <a:ln w="19050">
                <a:noFill/>
              </a:ln>
              <a:effectLst/>
            </c:spPr>
            <c:extLst xmlns:c16r2="http://schemas.microsoft.com/office/drawing/2015/06/chart">
              <c:ext xmlns:c16="http://schemas.microsoft.com/office/drawing/2014/chart" uri="{C3380CC4-5D6E-409C-BE32-E72D297353CC}">
                <c16:uniqueId val="{00000001-77AA-4EEA-9897-19619EB892FA}"/>
              </c:ext>
            </c:extLst>
          </c:dPt>
          <c:dPt>
            <c:idx val="1"/>
            <c:bubble3D val="0"/>
            <c:spPr>
              <a:solidFill>
                <a:schemeClr val="bg1">
                  <a:lumMod val="75000"/>
                </a:schemeClr>
              </a:solidFill>
              <a:ln w="19050">
                <a:noFill/>
              </a:ln>
              <a:effectLst/>
            </c:spPr>
            <c:extLst xmlns:c16r2="http://schemas.microsoft.com/office/drawing/2015/06/chart">
              <c:ext xmlns:c16="http://schemas.microsoft.com/office/drawing/2014/chart" uri="{C3380CC4-5D6E-409C-BE32-E72D297353CC}">
                <c16:uniqueId val="{00000003-77AA-4EEA-9897-19619EB892FA}"/>
              </c:ext>
            </c:extLst>
          </c:dPt>
          <c:val>
            <c:numRef>
              <c:f>'[TAHUNAN 2020.xlsx]Sheet2'!$X$29:$Y$29</c:f>
              <c:numCache>
                <c:formatCode>General</c:formatCode>
                <c:ptCount val="2"/>
                <c:pt idx="0">
                  <c:v>1678</c:v>
                </c:pt>
                <c:pt idx="1">
                  <c:v>1098</c:v>
                </c:pt>
              </c:numCache>
            </c:numRef>
          </c:val>
          <c:extLst xmlns:c16r2="http://schemas.microsoft.com/office/drawing/2015/06/chart">
            <c:ext xmlns:c16="http://schemas.microsoft.com/office/drawing/2014/chart" uri="{C3380CC4-5D6E-409C-BE32-E72D297353CC}">
              <c16:uniqueId val="{00000004-77AA-4EEA-9897-19619EB892F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a:ln>
              <a:noFill/>
            </a:ln>
          </c:spPr>
          <c:dPt>
            <c:idx val="0"/>
            <c:bubble3D val="0"/>
            <c:spPr>
              <a:solidFill>
                <a:schemeClr val="bg1"/>
              </a:solidFill>
              <a:ln w="19050">
                <a:noFill/>
              </a:ln>
              <a:effectLst/>
            </c:spPr>
            <c:extLst xmlns:c16r2="http://schemas.microsoft.com/office/drawing/2015/06/chart">
              <c:ext xmlns:c16="http://schemas.microsoft.com/office/drawing/2014/chart" uri="{C3380CC4-5D6E-409C-BE32-E72D297353CC}">
                <c16:uniqueId val="{00000001-A5D3-4AC2-9E61-6E49148C290C}"/>
              </c:ext>
            </c:extLst>
          </c:dPt>
          <c:dPt>
            <c:idx val="1"/>
            <c:bubble3D val="0"/>
            <c:spPr>
              <a:solidFill>
                <a:schemeClr val="bg1">
                  <a:lumMod val="75000"/>
                </a:schemeClr>
              </a:solidFill>
              <a:ln w="19050">
                <a:noFill/>
              </a:ln>
              <a:effectLst/>
            </c:spPr>
            <c:extLst xmlns:c16r2="http://schemas.microsoft.com/office/drawing/2015/06/chart">
              <c:ext xmlns:c16="http://schemas.microsoft.com/office/drawing/2014/chart" uri="{C3380CC4-5D6E-409C-BE32-E72D297353CC}">
                <c16:uniqueId val="{00000003-A5D3-4AC2-9E61-6E49148C290C}"/>
              </c:ext>
            </c:extLst>
          </c:dPt>
          <c:val>
            <c:numRef>
              <c:f>'[TAHUNAN 2020.xlsx]Sheet2'!$X$28:$Y$28</c:f>
              <c:numCache>
                <c:formatCode>General</c:formatCode>
                <c:ptCount val="2"/>
                <c:pt idx="0">
                  <c:v>2776</c:v>
                </c:pt>
                <c:pt idx="1">
                  <c:v>212</c:v>
                </c:pt>
              </c:numCache>
            </c:numRef>
          </c:val>
          <c:extLst xmlns:c16r2="http://schemas.microsoft.com/office/drawing/2015/06/chart">
            <c:ext xmlns:c16="http://schemas.microsoft.com/office/drawing/2014/chart" uri="{C3380CC4-5D6E-409C-BE32-E72D297353CC}">
              <c16:uniqueId val="{00000004-A5D3-4AC2-9E61-6E49148C290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lt"/>
                <a:ea typeface="+mn-ea"/>
                <a:cs typeface="+mn-cs"/>
              </a:defRPr>
            </a:pPr>
            <a:r>
              <a:rPr lang="en-US" sz="1050"/>
              <a:t>REALISASI PENYEBAB GANGGUAN TIDAK DITEMUKAN SMT 1</a:t>
            </a:r>
          </a:p>
        </c:rich>
      </c:tx>
      <c:layout/>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Sheet2!$B$5</c:f>
              <c:strCache>
                <c:ptCount val="1"/>
                <c:pt idx="0">
                  <c:v>KALI</c:v>
                </c:pt>
              </c:strCache>
            </c:strRef>
          </c:tx>
          <c:spPr>
            <a:solidFill>
              <a:srgbClr val="009999"/>
            </a:solidFill>
            <a:ln>
              <a:solidFill>
                <a:schemeClr val="tx1">
                  <a:lumMod val="65000"/>
                  <a:lumOff val="35000"/>
                </a:schemeClr>
              </a:solidFill>
            </a:ln>
            <a:effectLst/>
          </c:spPr>
          <c:invertIfNegative val="0"/>
          <c:dPt>
            <c:idx val="5"/>
            <c:invertIfNegative val="0"/>
            <c:bubble3D val="0"/>
            <c:spPr>
              <a:solidFill>
                <a:schemeClr val="accent4">
                  <a:lumMod val="40000"/>
                  <a:lumOff val="60000"/>
                </a:schemeClr>
              </a:solidFill>
              <a:ln>
                <a:solidFill>
                  <a:schemeClr val="tx1">
                    <a:lumMod val="65000"/>
                    <a:lumOff val="35000"/>
                  </a:schemeClr>
                </a:solidFill>
              </a:ln>
              <a:effectLst/>
            </c:spPr>
            <c:extLst xmlns:c16r2="http://schemas.microsoft.com/office/drawing/2015/06/chart">
              <c:ext xmlns:c16="http://schemas.microsoft.com/office/drawing/2014/chart" uri="{C3380CC4-5D6E-409C-BE32-E72D297353CC}">
                <c16:uniqueId val="{00000001-1FF2-4857-A020-6128D04D4800}"/>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Sheet2!$C$4:$H$4</c:f>
              <c:strCache>
                <c:ptCount val="6"/>
                <c:pt idx="0">
                  <c:v>JAN</c:v>
                </c:pt>
                <c:pt idx="1">
                  <c:v>FEB</c:v>
                </c:pt>
                <c:pt idx="2">
                  <c:v>MAR</c:v>
                </c:pt>
                <c:pt idx="3">
                  <c:v>APR</c:v>
                </c:pt>
                <c:pt idx="4">
                  <c:v>MEI</c:v>
                </c:pt>
                <c:pt idx="5">
                  <c:v>JUN</c:v>
                </c:pt>
              </c:strCache>
            </c:strRef>
          </c:cat>
          <c:val>
            <c:numRef>
              <c:f>Sheet2!$C$5:$H$5</c:f>
              <c:numCache>
                <c:formatCode>General</c:formatCode>
                <c:ptCount val="6"/>
                <c:pt idx="0">
                  <c:v>157</c:v>
                </c:pt>
                <c:pt idx="1">
                  <c:v>140</c:v>
                </c:pt>
                <c:pt idx="2">
                  <c:v>179</c:v>
                </c:pt>
                <c:pt idx="3">
                  <c:v>212</c:v>
                </c:pt>
                <c:pt idx="4">
                  <c:v>212</c:v>
                </c:pt>
                <c:pt idx="5">
                  <c:v>0</c:v>
                </c:pt>
              </c:numCache>
            </c:numRef>
          </c:val>
          <c:extLst xmlns:c16r2="http://schemas.microsoft.com/office/drawing/2015/06/chart">
            <c:ext xmlns:c16="http://schemas.microsoft.com/office/drawing/2014/chart" uri="{C3380CC4-5D6E-409C-BE32-E72D297353CC}">
              <c16:uniqueId val="{00000002-1FF2-4857-A020-6128D04D4800}"/>
            </c:ext>
          </c:extLst>
        </c:ser>
        <c:dLbls>
          <c:dLblPos val="outEnd"/>
          <c:showLegendKey val="0"/>
          <c:showVal val="1"/>
          <c:showCatName val="0"/>
          <c:showSerName val="0"/>
          <c:showPercent val="0"/>
          <c:showBubbleSize val="0"/>
        </c:dLbls>
        <c:gapWidth val="219"/>
        <c:overlap val="-27"/>
        <c:axId val="980821088"/>
        <c:axId val="980811840"/>
      </c:barChart>
      <c:catAx>
        <c:axId val="980821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80811840"/>
        <c:crosses val="autoZero"/>
        <c:auto val="1"/>
        <c:lblAlgn val="ctr"/>
        <c:lblOffset val="100"/>
        <c:noMultiLvlLbl val="0"/>
      </c:catAx>
      <c:valAx>
        <c:axId val="980811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8082108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ysClr val="window" lastClr="FFFFFF"/>
    </a:solidFill>
    <a:ln>
      <a:noFill/>
    </a:ln>
    <a:effectLst/>
  </c:spPr>
  <c:txPr>
    <a:bodyPr/>
    <a:lstStyle/>
    <a:p>
      <a:pPr>
        <a:defRPr b="1"/>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60" b="1" i="0" u="none" strike="noStrike" kern="1200" cap="none" spc="50" normalizeH="0" baseline="0">
                <a:solidFill>
                  <a:schemeClr val="tx1">
                    <a:lumMod val="65000"/>
                    <a:lumOff val="35000"/>
                  </a:schemeClr>
                </a:solidFill>
                <a:latin typeface="+mj-lt"/>
                <a:ea typeface="+mj-ea"/>
                <a:cs typeface="+mj-cs"/>
              </a:defRPr>
            </a:pPr>
            <a:r>
              <a:rPr lang="en-US" b="1" dirty="0"/>
              <a:t>REALISASI GANGGUAN PENYULANG UIW KALTIMRA</a:t>
            </a:r>
          </a:p>
          <a:p>
            <a:pPr>
              <a:defRPr b="1"/>
            </a:pPr>
            <a:r>
              <a:rPr lang="en-US" b="1" dirty="0"/>
              <a:t>2019 VS 2020</a:t>
            </a:r>
          </a:p>
        </c:rich>
      </c:tx>
      <c:layout/>
      <c:overlay val="0"/>
      <c:spPr>
        <a:noFill/>
        <a:ln>
          <a:noFill/>
        </a:ln>
        <a:effectLst/>
      </c:spPr>
      <c:txPr>
        <a:bodyPr rot="0" spcFirstLastPara="1" vertOverflow="ellipsis" vert="horz" wrap="square" anchor="ctr" anchorCtr="1"/>
        <a:lstStyle/>
        <a:p>
          <a:pPr>
            <a:defRPr sz="1260" b="1"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manualLayout>
          <c:layoutTarget val="inner"/>
          <c:xMode val="edge"/>
          <c:yMode val="edge"/>
          <c:x val="0.17718775111893584"/>
          <c:y val="0.31392065702379734"/>
          <c:w val="0.7816007183845316"/>
          <c:h val="0.42820131758520169"/>
        </c:manualLayout>
      </c:layout>
      <c:barChart>
        <c:barDir val="col"/>
        <c:grouping val="clustered"/>
        <c:varyColors val="0"/>
        <c:ser>
          <c:idx val="0"/>
          <c:order val="0"/>
          <c:tx>
            <c:v>2019</c:v>
          </c:tx>
          <c:spPr>
            <a:solidFill>
              <a:schemeClr val="tx1">
                <a:lumMod val="50000"/>
                <a:lumOff val="50000"/>
              </a:schemeClr>
            </a:solidFill>
            <a:ln>
              <a:noFill/>
            </a:ln>
            <a:effectLst/>
          </c:spPr>
          <c:invertIfNegative val="0"/>
          <c:cat>
            <c:strRef>
              <c:f>Sheet1!$C$3:$I$3</c:f>
              <c:strCache>
                <c:ptCount val="7"/>
                <c:pt idx="0">
                  <c:v>TOTAL</c:v>
                </c:pt>
                <c:pt idx="1">
                  <c:v>JAN</c:v>
                </c:pt>
                <c:pt idx="2">
                  <c:v>FEB</c:v>
                </c:pt>
                <c:pt idx="3">
                  <c:v>MAR</c:v>
                </c:pt>
                <c:pt idx="4">
                  <c:v>APR</c:v>
                </c:pt>
                <c:pt idx="5">
                  <c:v>MAY</c:v>
                </c:pt>
                <c:pt idx="6">
                  <c:v>JUN</c:v>
                </c:pt>
              </c:strCache>
            </c:strRef>
          </c:cat>
          <c:val>
            <c:numRef>
              <c:f>Sheet1!$C$4:$I$4</c:f>
              <c:numCache>
                <c:formatCode>General</c:formatCode>
                <c:ptCount val="7"/>
                <c:pt idx="0">
                  <c:v>2739</c:v>
                </c:pt>
                <c:pt idx="1">
                  <c:v>545</c:v>
                </c:pt>
                <c:pt idx="2">
                  <c:v>454</c:v>
                </c:pt>
                <c:pt idx="3">
                  <c:v>442</c:v>
                </c:pt>
                <c:pt idx="4">
                  <c:v>412</c:v>
                </c:pt>
                <c:pt idx="5">
                  <c:v>459</c:v>
                </c:pt>
                <c:pt idx="6">
                  <c:v>427</c:v>
                </c:pt>
              </c:numCache>
            </c:numRef>
          </c:val>
          <c:extLst xmlns:c16r2="http://schemas.microsoft.com/office/drawing/2015/06/chart">
            <c:ext xmlns:c16="http://schemas.microsoft.com/office/drawing/2014/chart" uri="{C3380CC4-5D6E-409C-BE32-E72D297353CC}">
              <c16:uniqueId val="{00000000-6A73-40CE-ABE6-024DF44958FA}"/>
            </c:ext>
          </c:extLst>
        </c:ser>
        <c:ser>
          <c:idx val="1"/>
          <c:order val="1"/>
          <c:tx>
            <c:v>2020</c:v>
          </c:tx>
          <c:spPr>
            <a:solidFill>
              <a:schemeClr val="accent4">
                <a:lumMod val="60000"/>
                <a:lumOff val="40000"/>
              </a:schemeClr>
            </a:solidFill>
            <a:ln>
              <a:noFill/>
            </a:ln>
            <a:effectLst/>
          </c:spPr>
          <c:invertIfNegative val="0"/>
          <c:cat>
            <c:strRef>
              <c:f>Sheet1!$C$3:$I$3</c:f>
              <c:strCache>
                <c:ptCount val="7"/>
                <c:pt idx="0">
                  <c:v>TOTAL</c:v>
                </c:pt>
                <c:pt idx="1">
                  <c:v>JAN</c:v>
                </c:pt>
                <c:pt idx="2">
                  <c:v>FEB</c:v>
                </c:pt>
                <c:pt idx="3">
                  <c:v>MAR</c:v>
                </c:pt>
                <c:pt idx="4">
                  <c:v>APR</c:v>
                </c:pt>
                <c:pt idx="5">
                  <c:v>MAY</c:v>
                </c:pt>
                <c:pt idx="6">
                  <c:v>JUN</c:v>
                </c:pt>
              </c:strCache>
            </c:strRef>
          </c:cat>
          <c:val>
            <c:numRef>
              <c:f>Sheet1!$C$5:$I$5</c:f>
              <c:numCache>
                <c:formatCode>General</c:formatCode>
                <c:ptCount val="7"/>
                <c:pt idx="0">
                  <c:v>2776</c:v>
                </c:pt>
                <c:pt idx="1">
                  <c:v>466</c:v>
                </c:pt>
                <c:pt idx="2">
                  <c:v>412</c:v>
                </c:pt>
                <c:pt idx="3">
                  <c:v>429</c:v>
                </c:pt>
                <c:pt idx="4">
                  <c:v>464</c:v>
                </c:pt>
                <c:pt idx="5">
                  <c:v>553</c:v>
                </c:pt>
                <c:pt idx="6">
                  <c:v>452</c:v>
                </c:pt>
              </c:numCache>
            </c:numRef>
          </c:val>
          <c:extLst xmlns:c16r2="http://schemas.microsoft.com/office/drawing/2015/06/chart">
            <c:ext xmlns:c16="http://schemas.microsoft.com/office/drawing/2014/chart" uri="{C3380CC4-5D6E-409C-BE32-E72D297353CC}">
              <c16:uniqueId val="{00000001-6A73-40CE-ABE6-024DF44958FA}"/>
            </c:ext>
          </c:extLst>
        </c:ser>
        <c:dLbls>
          <c:showLegendKey val="0"/>
          <c:showVal val="0"/>
          <c:showCatName val="0"/>
          <c:showSerName val="0"/>
          <c:showPercent val="0"/>
          <c:showBubbleSize val="0"/>
        </c:dLbls>
        <c:gapWidth val="80"/>
        <c:overlap val="25"/>
        <c:axId val="980800416"/>
        <c:axId val="980802592"/>
      </c:barChart>
      <c:catAx>
        <c:axId val="980800416"/>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cap="none" spc="20" normalizeH="0" baseline="0">
                <a:solidFill>
                  <a:schemeClr val="tx1">
                    <a:lumMod val="65000"/>
                    <a:lumOff val="35000"/>
                  </a:schemeClr>
                </a:solidFill>
                <a:latin typeface="+mn-lt"/>
                <a:ea typeface="+mn-ea"/>
                <a:cs typeface="+mn-cs"/>
              </a:defRPr>
            </a:pPr>
            <a:endParaRPr lang="en-US"/>
          </a:p>
        </c:txPr>
        <c:crossAx val="980802592"/>
        <c:crosses val="autoZero"/>
        <c:auto val="1"/>
        <c:lblAlgn val="ctr"/>
        <c:lblOffset val="100"/>
        <c:noMultiLvlLbl val="0"/>
      </c:catAx>
      <c:valAx>
        <c:axId val="98080259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050" b="0" i="0" u="none" strike="noStrike" kern="1200" cap="all" baseline="0">
                    <a:solidFill>
                      <a:schemeClr val="tx1">
                        <a:lumMod val="65000"/>
                        <a:lumOff val="35000"/>
                      </a:schemeClr>
                    </a:solidFill>
                    <a:latin typeface="+mn-lt"/>
                    <a:ea typeface="+mn-ea"/>
                    <a:cs typeface="+mn-cs"/>
                  </a:defRPr>
                </a:pPr>
                <a:r>
                  <a:rPr lang="en-US"/>
                  <a:t>KALI</a:t>
                </a:r>
              </a:p>
            </c:rich>
          </c:tx>
          <c:layout/>
          <c:overlay val="0"/>
          <c:spPr>
            <a:noFill/>
            <a:ln>
              <a:noFill/>
            </a:ln>
            <a:effectLst/>
          </c:spPr>
          <c:txPr>
            <a:bodyPr rot="-5400000" spcFirstLastPara="1" vertOverflow="ellipsis" vert="horz" wrap="square" anchor="ctr" anchorCtr="1"/>
            <a:lstStyle/>
            <a:p>
              <a:pPr>
                <a:defRPr sz="105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spc="20" baseline="0">
                <a:solidFill>
                  <a:schemeClr val="tx1">
                    <a:lumMod val="65000"/>
                    <a:lumOff val="35000"/>
                  </a:schemeClr>
                </a:solidFill>
                <a:latin typeface="+mn-lt"/>
                <a:ea typeface="+mn-ea"/>
                <a:cs typeface="+mn-cs"/>
              </a:defRPr>
            </a:pPr>
            <a:endParaRPr lang="en-US"/>
          </a:p>
        </c:txPr>
        <c:crossAx val="980800416"/>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05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sz="1050"/>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REALISASI SAIDI BULANAN UP3 SD JUNI 2020</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JAN</c:v>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SAIDIFI'!$AE$2:$AF$15</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SAIDIFI'!$AG$2:$AG$15</c:f>
              <c:numCache>
                <c:formatCode>_(* #,##0.00_);_(* \(#,##0.00\);_(* "-"_);_(@_)</c:formatCode>
                <c:ptCount val="12"/>
                <c:pt idx="0">
                  <c:v>64.960460019251173</c:v>
                </c:pt>
                <c:pt idx="1">
                  <c:v>66.385918922638766</c:v>
                </c:pt>
                <c:pt idx="2">
                  <c:v>42.807206659536156</c:v>
                </c:pt>
                <c:pt idx="3">
                  <c:v>37.141975856917917</c:v>
                </c:pt>
                <c:pt idx="4">
                  <c:v>21.075349237688823</c:v>
                </c:pt>
                <c:pt idx="5">
                  <c:v>11.295323491655969</c:v>
                </c:pt>
                <c:pt idx="6">
                  <c:v>29.868360187173209</c:v>
                </c:pt>
                <c:pt idx="7">
                  <c:v>12.991443221233599</c:v>
                </c:pt>
                <c:pt idx="8">
                  <c:v>28.721237599680489</c:v>
                </c:pt>
                <c:pt idx="9">
                  <c:v>112.05900526623756</c:v>
                </c:pt>
                <c:pt idx="10">
                  <c:v>46.607318591999999</c:v>
                </c:pt>
                <c:pt idx="11">
                  <c:v>46.422157067535764</c:v>
                </c:pt>
              </c:numCache>
            </c:numRef>
          </c:val>
          <c:extLst xmlns:c16r2="http://schemas.microsoft.com/office/drawing/2015/06/chart">
            <c:ext xmlns:c16="http://schemas.microsoft.com/office/drawing/2014/chart" uri="{C3380CC4-5D6E-409C-BE32-E72D297353CC}">
              <c16:uniqueId val="{00000000-0B8C-4F9A-8E1F-3E1B0B9CB271}"/>
            </c:ext>
          </c:extLst>
        </c:ser>
        <c:ser>
          <c:idx val="1"/>
          <c:order val="1"/>
          <c:tx>
            <c:v>FEB</c:v>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SAIDIFI'!$AE$2:$AF$15</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SAIDIFI'!$AH$2:$AH$15</c:f>
              <c:numCache>
                <c:formatCode>_(* #,##0.00_);_(* \(#,##0.00\);_(* "-"_);_(@_)</c:formatCode>
                <c:ptCount val="12"/>
                <c:pt idx="0">
                  <c:v>60.780289506034919</c:v>
                </c:pt>
                <c:pt idx="1">
                  <c:v>51.806110010569419</c:v>
                </c:pt>
                <c:pt idx="2">
                  <c:v>40.052586033722882</c:v>
                </c:pt>
                <c:pt idx="3">
                  <c:v>20.537666729187322</c:v>
                </c:pt>
                <c:pt idx="4">
                  <c:v>19.719161898297852</c:v>
                </c:pt>
                <c:pt idx="5">
                  <c:v>14.170269650028686</c:v>
                </c:pt>
                <c:pt idx="6">
                  <c:v>27.94634734281307</c:v>
                </c:pt>
                <c:pt idx="7">
                  <c:v>6.2705827645691148</c:v>
                </c:pt>
                <c:pt idx="8">
                  <c:v>26.873041474196118</c:v>
                </c:pt>
                <c:pt idx="9">
                  <c:v>39.334783042394015</c:v>
                </c:pt>
                <c:pt idx="10">
                  <c:v>43.805190776015515</c:v>
                </c:pt>
                <c:pt idx="11">
                  <c:v>31.435649386381918</c:v>
                </c:pt>
              </c:numCache>
            </c:numRef>
          </c:val>
          <c:extLst xmlns:c16r2="http://schemas.microsoft.com/office/drawing/2015/06/chart">
            <c:ext xmlns:c16="http://schemas.microsoft.com/office/drawing/2014/chart" uri="{C3380CC4-5D6E-409C-BE32-E72D297353CC}">
              <c16:uniqueId val="{00000001-0B8C-4F9A-8E1F-3E1B0B9CB271}"/>
            </c:ext>
          </c:extLst>
        </c:ser>
        <c:ser>
          <c:idx val="2"/>
          <c:order val="2"/>
          <c:tx>
            <c:v>MAR</c:v>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SAIDIFI'!$AE$2:$AF$15</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SAIDIFI'!$AI$2:$AI$15</c:f>
              <c:numCache>
                <c:formatCode>_(* #,##0.00_);_(* \(#,##0.00\);_(* "-"_);_(@_)</c:formatCode>
                <c:ptCount val="12"/>
                <c:pt idx="0">
                  <c:v>64.960460019251187</c:v>
                </c:pt>
                <c:pt idx="1">
                  <c:v>53.937001487657483</c:v>
                </c:pt>
                <c:pt idx="2">
                  <c:v>42.807206659536163</c:v>
                </c:pt>
                <c:pt idx="3">
                  <c:v>15.864124384157655</c:v>
                </c:pt>
                <c:pt idx="4">
                  <c:v>21.075349237688826</c:v>
                </c:pt>
                <c:pt idx="5">
                  <c:v>10.865299019824974</c:v>
                </c:pt>
                <c:pt idx="6">
                  <c:v>29.868360187173209</c:v>
                </c:pt>
                <c:pt idx="7">
                  <c:v>36.226811239257252</c:v>
                </c:pt>
                <c:pt idx="8">
                  <c:v>28.721237599680492</c:v>
                </c:pt>
                <c:pt idx="9">
                  <c:v>23.429811139934898</c:v>
                </c:pt>
                <c:pt idx="10">
                  <c:v>46.988695869230625</c:v>
                </c:pt>
                <c:pt idx="11">
                  <c:v>32.912175290706372</c:v>
                </c:pt>
              </c:numCache>
            </c:numRef>
          </c:val>
          <c:extLst xmlns:c16r2="http://schemas.microsoft.com/office/drawing/2015/06/chart">
            <c:ext xmlns:c16="http://schemas.microsoft.com/office/drawing/2014/chart" uri="{C3380CC4-5D6E-409C-BE32-E72D297353CC}">
              <c16:uniqueId val="{00000002-0B8C-4F9A-8E1F-3E1B0B9CB271}"/>
            </c:ext>
          </c:extLst>
        </c:ser>
        <c:ser>
          <c:idx val="3"/>
          <c:order val="3"/>
          <c:tx>
            <c:v>APR</c:v>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SAIDIFI'!$AE$2:$AF$15</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SAIDIFI'!$AJ$2:$AJ$15</c:f>
              <c:numCache>
                <c:formatCode>_(* #,##0.00_);_(* \(#,##0.00\);_(* "-"_);_(@_)</c:formatCode>
                <c:ptCount val="12"/>
                <c:pt idx="0">
                  <c:v>63.567069848179074</c:v>
                </c:pt>
                <c:pt idx="1">
                  <c:v>48.042781687932049</c:v>
                </c:pt>
                <c:pt idx="2">
                  <c:v>41.888999784265067</c:v>
                </c:pt>
                <c:pt idx="3">
                  <c:v>15.753240142360843</c:v>
                </c:pt>
                <c:pt idx="4">
                  <c:v>20.623286791225162</c:v>
                </c:pt>
                <c:pt idx="5">
                  <c:v>20.829168997881478</c:v>
                </c:pt>
                <c:pt idx="6">
                  <c:v>29.227689239053163</c:v>
                </c:pt>
                <c:pt idx="7">
                  <c:v>19.321960769881869</c:v>
                </c:pt>
                <c:pt idx="8">
                  <c:v>28.105172224519023</c:v>
                </c:pt>
                <c:pt idx="9">
                  <c:v>14.768759656793453</c:v>
                </c:pt>
                <c:pt idx="10">
                  <c:v>46.18600523724615</c:v>
                </c:pt>
                <c:pt idx="11">
                  <c:v>29.524740111347228</c:v>
                </c:pt>
              </c:numCache>
            </c:numRef>
          </c:val>
          <c:extLst xmlns:c16r2="http://schemas.microsoft.com/office/drawing/2015/06/chart">
            <c:ext xmlns:c16="http://schemas.microsoft.com/office/drawing/2014/chart" uri="{C3380CC4-5D6E-409C-BE32-E72D297353CC}">
              <c16:uniqueId val="{00000003-0B8C-4F9A-8E1F-3E1B0B9CB271}"/>
            </c:ext>
          </c:extLst>
        </c:ser>
        <c:ser>
          <c:idx val="4"/>
          <c:order val="4"/>
          <c:tx>
            <c:v>MEI</c:v>
          </c:tx>
          <c:spPr>
            <a:solidFill>
              <a:schemeClr val="accent5"/>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SAIDIFI'!$AE$2:$AF$15</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SAIDIFI'!$AK$2:$AK$15</c:f>
              <c:numCache>
                <c:formatCode>_(* #,##0.00_);_(* \(#,##0.00\);_(* "-"_);_(@_)</c:formatCode>
                <c:ptCount val="12"/>
                <c:pt idx="0">
                  <c:v>63.567069848179074</c:v>
                </c:pt>
                <c:pt idx="1">
                  <c:v>188.48596882795354</c:v>
                </c:pt>
                <c:pt idx="2">
                  <c:v>41.888999784265053</c:v>
                </c:pt>
                <c:pt idx="3">
                  <c:v>3.1316206944888925</c:v>
                </c:pt>
                <c:pt idx="4">
                  <c:v>20.623286791225169</c:v>
                </c:pt>
                <c:pt idx="5">
                  <c:v>26.241492581935049</c:v>
                </c:pt>
                <c:pt idx="6">
                  <c:v>29.227689239053149</c:v>
                </c:pt>
                <c:pt idx="7">
                  <c:v>41.407407731710521</c:v>
                </c:pt>
                <c:pt idx="8">
                  <c:v>28.105172224519038</c:v>
                </c:pt>
                <c:pt idx="9">
                  <c:v>71.342105176906301</c:v>
                </c:pt>
                <c:pt idx="10">
                  <c:v>46.378806982994853</c:v>
                </c:pt>
                <c:pt idx="11">
                  <c:v>87.024415464853917</c:v>
                </c:pt>
              </c:numCache>
            </c:numRef>
          </c:val>
          <c:extLst xmlns:c16r2="http://schemas.microsoft.com/office/drawing/2015/06/chart">
            <c:ext xmlns:c16="http://schemas.microsoft.com/office/drawing/2014/chart" uri="{C3380CC4-5D6E-409C-BE32-E72D297353CC}">
              <c16:uniqueId val="{00000004-0B8C-4F9A-8E1F-3E1B0B9CB271}"/>
            </c:ext>
          </c:extLst>
        </c:ser>
        <c:ser>
          <c:idx val="5"/>
          <c:order val="5"/>
          <c:tx>
            <c:v>JUN</c:v>
          </c:tx>
          <c:spPr>
            <a:solidFill>
              <a:schemeClr val="accent6"/>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SAIDIFI'!$AE$2:$AF$15</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SAIDIFI'!$AL$2:$AL$15</c:f>
              <c:numCache>
                <c:formatCode>_(* #,##0.00_);_(* \(#,##0.00\);_(* "-"_);_(@_)</c:formatCode>
                <c:ptCount val="12"/>
                <c:pt idx="0">
                  <c:v>63.567069848179074</c:v>
                </c:pt>
                <c:pt idx="1">
                  <c:v>24.831352689764149</c:v>
                </c:pt>
                <c:pt idx="2">
                  <c:v>41.888999784265053</c:v>
                </c:pt>
                <c:pt idx="3">
                  <c:v>15.262521112753946</c:v>
                </c:pt>
                <c:pt idx="4">
                  <c:v>20.623286791225155</c:v>
                </c:pt>
                <c:pt idx="5">
                  <c:v>16.35283441949532</c:v>
                </c:pt>
                <c:pt idx="6">
                  <c:v>29.227689239053149</c:v>
                </c:pt>
                <c:pt idx="7">
                  <c:v>2.2554588299727598</c:v>
                </c:pt>
                <c:pt idx="8">
                  <c:v>28.105172224519009</c:v>
                </c:pt>
                <c:pt idx="9">
                  <c:v>4.602439620213997</c:v>
                </c:pt>
                <c:pt idx="10">
                  <c:v>46.571608728743541</c:v>
                </c:pt>
                <c:pt idx="11">
                  <c:v>17.166564764169085</c:v>
                </c:pt>
              </c:numCache>
            </c:numRef>
          </c:val>
          <c:extLst xmlns:c16r2="http://schemas.microsoft.com/office/drawing/2015/06/chart">
            <c:ext xmlns:c16="http://schemas.microsoft.com/office/drawing/2014/chart" uri="{C3380CC4-5D6E-409C-BE32-E72D297353CC}">
              <c16:uniqueId val="{00000005-0B8C-4F9A-8E1F-3E1B0B9CB271}"/>
            </c:ext>
          </c:extLst>
        </c:ser>
        <c:dLbls>
          <c:showLegendKey val="0"/>
          <c:showVal val="1"/>
          <c:showCatName val="0"/>
          <c:showSerName val="0"/>
          <c:showPercent val="0"/>
          <c:showBubbleSize val="0"/>
        </c:dLbls>
        <c:gapWidth val="150"/>
        <c:overlap val="-25"/>
        <c:axId val="980811296"/>
        <c:axId val="980822176"/>
      </c:barChart>
      <c:catAx>
        <c:axId val="980811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0822176"/>
        <c:crosses val="autoZero"/>
        <c:auto val="1"/>
        <c:lblAlgn val="ctr"/>
        <c:lblOffset val="100"/>
        <c:noMultiLvlLbl val="0"/>
      </c:catAx>
      <c:valAx>
        <c:axId val="980822176"/>
        <c:scaling>
          <c:orientation val="minMax"/>
        </c:scaling>
        <c:delete val="1"/>
        <c:axPos val="l"/>
        <c:numFmt formatCode="_(* #,##0.00_);_(* \(#,##0.00\);_(* &quot;-&quot;_);_(@_)" sourceLinked="1"/>
        <c:majorTickMark val="none"/>
        <c:minorTickMark val="none"/>
        <c:tickLblPos val="nextTo"/>
        <c:crossAx val="9808112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ysClr val="window" lastClr="FFFFFF"/>
    </a:solidFill>
    <a:ln>
      <a:solidFill>
        <a:sysClr val="windowText" lastClr="000000">
          <a:lumMod val="65000"/>
          <a:lumOff val="35000"/>
        </a:sysClr>
      </a:solidFill>
    </a:ln>
    <a:effectLst/>
  </c:spPr>
  <c:txPr>
    <a:bodyPr/>
    <a:lstStyle/>
    <a:p>
      <a:pPr>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REALISASI SAIDI KUMULATIF UP3 SD JUNI 2020</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JAN</c:v>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SAIDIFI'!$AE$35:$AF$48</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SAIDIFI'!$AG$35:$AG$48</c:f>
              <c:numCache>
                <c:formatCode>_(* #,##0.00_);_(* \(#,##0.00\);_(* "-"_);_(@_)</c:formatCode>
                <c:ptCount val="14"/>
                <c:pt idx="0">
                  <c:v>61.325419199999999</c:v>
                </c:pt>
                <c:pt idx="1">
                  <c:v>46.422157067535764</c:v>
                </c:pt>
                <c:pt idx="2">
                  <c:v>64.960460019251173</c:v>
                </c:pt>
                <c:pt idx="3">
                  <c:v>66.385918922638766</c:v>
                </c:pt>
                <c:pt idx="4">
                  <c:v>42.807206659536156</c:v>
                </c:pt>
                <c:pt idx="5">
                  <c:v>37.141975856917917</c:v>
                </c:pt>
                <c:pt idx="6">
                  <c:v>21.075349237688823</c:v>
                </c:pt>
                <c:pt idx="7">
                  <c:v>11.295323491655969</c:v>
                </c:pt>
                <c:pt idx="8">
                  <c:v>29.868360187173209</c:v>
                </c:pt>
                <c:pt idx="9">
                  <c:v>12.991443221233599</c:v>
                </c:pt>
                <c:pt idx="10">
                  <c:v>28.721237599680489</c:v>
                </c:pt>
                <c:pt idx="11">
                  <c:v>112.05900526623756</c:v>
                </c:pt>
                <c:pt idx="12">
                  <c:v>46.607318591999999</c:v>
                </c:pt>
                <c:pt idx="13">
                  <c:v>46.422157067535764</c:v>
                </c:pt>
              </c:numCache>
            </c:numRef>
          </c:val>
          <c:extLst xmlns:c16r2="http://schemas.microsoft.com/office/drawing/2015/06/chart">
            <c:ext xmlns:c16="http://schemas.microsoft.com/office/drawing/2014/chart" uri="{C3380CC4-5D6E-409C-BE32-E72D297353CC}">
              <c16:uniqueId val="{00000000-7D80-4CC4-AB4C-A743DE451654}"/>
            </c:ext>
          </c:extLst>
        </c:ser>
        <c:ser>
          <c:idx val="1"/>
          <c:order val="1"/>
          <c:tx>
            <c:v>FEB</c:v>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SAIDIFI'!$AE$35:$AF$48</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SAIDIFI'!$AH$35:$AH$48</c:f>
              <c:numCache>
                <c:formatCode>_(* #,##0.00_);_(* \(#,##0.00\);_(* "-"_);_(@_)</c:formatCode>
                <c:ptCount val="14"/>
                <c:pt idx="0">
                  <c:v>118.70458079999999</c:v>
                </c:pt>
                <c:pt idx="1">
                  <c:v>77.643288361672688</c:v>
                </c:pt>
                <c:pt idx="2">
                  <c:v>125.74074952528609</c:v>
                </c:pt>
                <c:pt idx="3">
                  <c:v>117.9477782067429</c:v>
                </c:pt>
                <c:pt idx="4">
                  <c:v>82.859792693259038</c:v>
                </c:pt>
                <c:pt idx="5">
                  <c:v>57.512946062538518</c:v>
                </c:pt>
                <c:pt idx="6">
                  <c:v>40.794511135986674</c:v>
                </c:pt>
                <c:pt idx="7">
                  <c:v>25.388548479632817</c:v>
                </c:pt>
                <c:pt idx="8">
                  <c:v>57.814707529986279</c:v>
                </c:pt>
                <c:pt idx="9">
                  <c:v>19.192844821120527</c:v>
                </c:pt>
                <c:pt idx="10">
                  <c:v>55.594279073876606</c:v>
                </c:pt>
                <c:pt idx="11">
                  <c:v>150.76968578553618</c:v>
                </c:pt>
                <c:pt idx="12">
                  <c:v>90.215481407999974</c:v>
                </c:pt>
                <c:pt idx="13">
                  <c:v>77.643288361672688</c:v>
                </c:pt>
              </c:numCache>
            </c:numRef>
          </c:val>
          <c:extLst xmlns:c16r2="http://schemas.microsoft.com/office/drawing/2015/06/chart">
            <c:ext xmlns:c16="http://schemas.microsoft.com/office/drawing/2014/chart" uri="{C3380CC4-5D6E-409C-BE32-E72D297353CC}">
              <c16:uniqueId val="{00000001-7D80-4CC4-AB4C-A743DE451654}"/>
            </c:ext>
          </c:extLst>
        </c:ser>
        <c:ser>
          <c:idx val="2"/>
          <c:order val="2"/>
          <c:tx>
            <c:v>MAR</c:v>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SAIDIFI'!$AE$35:$AF$48</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SAIDIFI'!$AI$35:$AI$48</c:f>
              <c:numCache>
                <c:formatCode>_(* #,##0.00_);_(* \(#,##0.00\);_(* "-"_);_(@_)</c:formatCode>
                <c:ptCount val="14"/>
                <c:pt idx="0">
                  <c:v>180.03</c:v>
                </c:pt>
                <c:pt idx="1">
                  <c:v>110.12099164001235</c:v>
                </c:pt>
                <c:pt idx="2">
                  <c:v>190.70120954453728</c:v>
                </c:pt>
                <c:pt idx="3">
                  <c:v>171.41216181006732</c:v>
                </c:pt>
                <c:pt idx="4">
                  <c:v>125.6669993527952</c:v>
                </c:pt>
                <c:pt idx="5">
                  <c:v>73.087892699468938</c:v>
                </c:pt>
                <c:pt idx="6">
                  <c:v>61.8698603736755</c:v>
                </c:pt>
                <c:pt idx="7">
                  <c:v>36.067007523745048</c:v>
                </c:pt>
                <c:pt idx="8">
                  <c:v>87.683067717159489</c:v>
                </c:pt>
                <c:pt idx="9">
                  <c:v>55.21852874382153</c:v>
                </c:pt>
                <c:pt idx="10">
                  <c:v>84.315516673557099</c:v>
                </c:pt>
                <c:pt idx="11">
                  <c:v>173.2752631318055</c:v>
                </c:pt>
                <c:pt idx="12">
                  <c:v>136.8228</c:v>
                </c:pt>
                <c:pt idx="13">
                  <c:v>110.12099164001235</c:v>
                </c:pt>
              </c:numCache>
            </c:numRef>
          </c:val>
          <c:extLst xmlns:c16r2="http://schemas.microsoft.com/office/drawing/2015/06/chart">
            <c:ext xmlns:c16="http://schemas.microsoft.com/office/drawing/2014/chart" uri="{C3380CC4-5D6E-409C-BE32-E72D297353CC}">
              <c16:uniqueId val="{00000002-7D80-4CC4-AB4C-A743DE451654}"/>
            </c:ext>
          </c:extLst>
        </c:ser>
        <c:ser>
          <c:idx val="3"/>
          <c:order val="3"/>
          <c:tx>
            <c:v>APR</c:v>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SAIDIFI'!$AE$35:$AF$48</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SAIDIFI'!$AJ$35:$AJ$48</c:f>
              <c:numCache>
                <c:formatCode>_(* #,##0.00_);_(* \(#,##0.00\);_(* "-"_);_(@_)</c:formatCode>
                <c:ptCount val="14"/>
                <c:pt idx="0">
                  <c:v>240.04</c:v>
                </c:pt>
                <c:pt idx="1">
                  <c:v>139.05465792649034</c:v>
                </c:pt>
                <c:pt idx="2">
                  <c:v>254.26827939271635</c:v>
                </c:pt>
                <c:pt idx="3">
                  <c:v>218.62125534771099</c:v>
                </c:pt>
                <c:pt idx="4">
                  <c:v>167.55599913706027</c:v>
                </c:pt>
                <c:pt idx="5">
                  <c:v>88.512732059587734</c:v>
                </c:pt>
                <c:pt idx="6">
                  <c:v>82.493147164900662</c:v>
                </c:pt>
                <c:pt idx="7">
                  <c:v>56.660374796477086</c:v>
                </c:pt>
                <c:pt idx="8">
                  <c:v>116.91075695621265</c:v>
                </c:pt>
                <c:pt idx="9">
                  <c:v>74.084077577006582</c:v>
                </c:pt>
                <c:pt idx="10">
                  <c:v>112.42068889807612</c:v>
                </c:pt>
                <c:pt idx="11">
                  <c:v>187.14116177389135</c:v>
                </c:pt>
                <c:pt idx="12">
                  <c:v>182.43039999999999</c:v>
                </c:pt>
                <c:pt idx="13">
                  <c:v>139.05465792649034</c:v>
                </c:pt>
              </c:numCache>
            </c:numRef>
          </c:val>
          <c:extLst xmlns:c16r2="http://schemas.microsoft.com/office/drawing/2015/06/chart">
            <c:ext xmlns:c16="http://schemas.microsoft.com/office/drawing/2014/chart" uri="{C3380CC4-5D6E-409C-BE32-E72D297353CC}">
              <c16:uniqueId val="{00000003-7D80-4CC4-AB4C-A743DE451654}"/>
            </c:ext>
          </c:extLst>
        </c:ser>
        <c:ser>
          <c:idx val="4"/>
          <c:order val="4"/>
          <c:tx>
            <c:v>MEI</c:v>
          </c:tx>
          <c:spPr>
            <a:solidFill>
              <a:schemeClr val="accent5"/>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SAIDIFI'!$AE$35:$AF$48</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SAIDIFI'!$AK$35:$AK$48</c:f>
              <c:numCache>
                <c:formatCode>_(* #,##0.00_);_(* \(#,##0.00\);_(* "-"_);_(@_)</c:formatCode>
                <c:ptCount val="14"/>
                <c:pt idx="0">
                  <c:v>300.04999999999995</c:v>
                </c:pt>
                <c:pt idx="1">
                  <c:v>225.42278088536892</c:v>
                </c:pt>
                <c:pt idx="2">
                  <c:v>317.83534924089543</c:v>
                </c:pt>
                <c:pt idx="3">
                  <c:v>406.37325180836626</c:v>
                </c:pt>
                <c:pt idx="4">
                  <c:v>209.44499892132532</c:v>
                </c:pt>
                <c:pt idx="5">
                  <c:v>91.339548944566246</c:v>
                </c:pt>
                <c:pt idx="6">
                  <c:v>103.11643395612583</c:v>
                </c:pt>
                <c:pt idx="7">
                  <c:v>82.379214469897988</c:v>
                </c:pt>
                <c:pt idx="8">
                  <c:v>146.1384461952658</c:v>
                </c:pt>
                <c:pt idx="9">
                  <c:v>114.85306247537324</c:v>
                </c:pt>
                <c:pt idx="10">
                  <c:v>140.52586112259516</c:v>
                </c:pt>
                <c:pt idx="11">
                  <c:v>257.92203667589848</c:v>
                </c:pt>
                <c:pt idx="12">
                  <c:v>228.03799999999998</c:v>
                </c:pt>
                <c:pt idx="13">
                  <c:v>225.42092794055392</c:v>
                </c:pt>
              </c:numCache>
            </c:numRef>
          </c:val>
          <c:extLst xmlns:c16r2="http://schemas.microsoft.com/office/drawing/2015/06/chart">
            <c:ext xmlns:c16="http://schemas.microsoft.com/office/drawing/2014/chart" uri="{C3380CC4-5D6E-409C-BE32-E72D297353CC}">
              <c16:uniqueId val="{00000004-7D80-4CC4-AB4C-A743DE451654}"/>
            </c:ext>
          </c:extLst>
        </c:ser>
        <c:ser>
          <c:idx val="5"/>
          <c:order val="5"/>
          <c:tx>
            <c:v>JUN</c:v>
          </c:tx>
          <c:spPr>
            <a:solidFill>
              <a:schemeClr val="accent6"/>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SAIDIFI'!$AE$35:$AF$48</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SAIDIFI'!$AL$35:$AL$48</c:f>
              <c:numCache>
                <c:formatCode>_(* #,##0.00_);_(* \(#,##0.00\);_(* "-"_);_(@_)</c:formatCode>
                <c:ptCount val="14"/>
                <c:pt idx="0">
                  <c:v>360.05999999999995</c:v>
                </c:pt>
                <c:pt idx="1">
                  <c:v>241.14995152620969</c:v>
                </c:pt>
                <c:pt idx="2">
                  <c:v>381.4024190890745</c:v>
                </c:pt>
                <c:pt idx="3">
                  <c:v>429.21241764599756</c:v>
                </c:pt>
                <c:pt idx="4">
                  <c:v>251.33399870559037</c:v>
                </c:pt>
                <c:pt idx="5">
                  <c:v>106.11882126376602</c:v>
                </c:pt>
                <c:pt idx="6">
                  <c:v>123.73972074735099</c:v>
                </c:pt>
                <c:pt idx="7">
                  <c:v>98.054736386941343</c:v>
                </c:pt>
                <c:pt idx="8">
                  <c:v>175.36613543431895</c:v>
                </c:pt>
                <c:pt idx="9">
                  <c:v>115.68492137843563</c:v>
                </c:pt>
                <c:pt idx="10">
                  <c:v>168.63103334711417</c:v>
                </c:pt>
                <c:pt idx="11">
                  <c:v>260.91989316482909</c:v>
                </c:pt>
                <c:pt idx="12">
                  <c:v>273.64559999999994</c:v>
                </c:pt>
                <c:pt idx="13">
                  <c:v>241.14995152620975</c:v>
                </c:pt>
              </c:numCache>
            </c:numRef>
          </c:val>
          <c:extLst xmlns:c16r2="http://schemas.microsoft.com/office/drawing/2015/06/chart">
            <c:ext xmlns:c16="http://schemas.microsoft.com/office/drawing/2014/chart" uri="{C3380CC4-5D6E-409C-BE32-E72D297353CC}">
              <c16:uniqueId val="{00000005-7D80-4CC4-AB4C-A743DE451654}"/>
            </c:ext>
          </c:extLst>
        </c:ser>
        <c:dLbls>
          <c:showLegendKey val="0"/>
          <c:showVal val="1"/>
          <c:showCatName val="0"/>
          <c:showSerName val="0"/>
          <c:showPercent val="0"/>
          <c:showBubbleSize val="0"/>
        </c:dLbls>
        <c:gapWidth val="150"/>
        <c:overlap val="-25"/>
        <c:axId val="980817824"/>
        <c:axId val="980798240"/>
      </c:barChart>
      <c:catAx>
        <c:axId val="980817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0798240"/>
        <c:crosses val="autoZero"/>
        <c:auto val="1"/>
        <c:lblAlgn val="ctr"/>
        <c:lblOffset val="100"/>
        <c:noMultiLvlLbl val="0"/>
      </c:catAx>
      <c:valAx>
        <c:axId val="980798240"/>
        <c:scaling>
          <c:orientation val="minMax"/>
        </c:scaling>
        <c:delete val="1"/>
        <c:axPos val="l"/>
        <c:numFmt formatCode="_(* #,##0.00_);_(* \(#,##0.00\);_(* &quot;-&quot;_);_(@_)" sourceLinked="1"/>
        <c:majorTickMark val="none"/>
        <c:minorTickMark val="none"/>
        <c:tickLblPos val="nextTo"/>
        <c:crossAx val="98081782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ysClr val="window" lastClr="FFFFFF"/>
    </a:solidFill>
    <a:ln>
      <a:solidFill>
        <a:sysClr val="windowText" lastClr="000000">
          <a:lumMod val="65000"/>
          <a:lumOff val="35000"/>
        </a:sysClr>
      </a:solidFill>
    </a:ln>
    <a:effectLst/>
  </c:spPr>
  <c:txPr>
    <a:bodyPr/>
    <a:lstStyle/>
    <a:p>
      <a:pPr>
        <a:defRPr/>
      </a:pPr>
      <a:endParaRPr lang="en-US"/>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SAIFI BULANAN UP3 SD JUNI 2020</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JAN</c:v>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SAIDIFI'!$AE$17:$AF$30</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SAIDIFI'!$AG$17:$AG$30</c:f>
              <c:numCache>
                <c:formatCode>_(* #,##0.00_);_(* \(#,##0.00\);_(* "-"_);_(@_)</c:formatCode>
                <c:ptCount val="12"/>
                <c:pt idx="0">
                  <c:v>0.854222158967606</c:v>
                </c:pt>
                <c:pt idx="1">
                  <c:v>1.2286047028680931</c:v>
                </c:pt>
                <c:pt idx="2">
                  <c:v>0.56011400330255534</c:v>
                </c:pt>
                <c:pt idx="3">
                  <c:v>0.89766240058137192</c:v>
                </c:pt>
                <c:pt idx="4">
                  <c:v>0.4004232029877875</c:v>
                </c:pt>
                <c:pt idx="5">
                  <c:v>0.30676508344030806</c:v>
                </c:pt>
                <c:pt idx="6">
                  <c:v>0.38819153906080578</c:v>
                </c:pt>
                <c:pt idx="7">
                  <c:v>0.46772734127582566</c:v>
                </c:pt>
                <c:pt idx="8">
                  <c:v>0.41386932444446684</c:v>
                </c:pt>
                <c:pt idx="9">
                  <c:v>0.49546100476469113</c:v>
                </c:pt>
                <c:pt idx="10">
                  <c:v>0.62941755999999993</c:v>
                </c:pt>
                <c:pt idx="11">
                  <c:v>0.88353110437193538</c:v>
                </c:pt>
              </c:numCache>
            </c:numRef>
          </c:val>
          <c:extLst xmlns:c16r2="http://schemas.microsoft.com/office/drawing/2015/06/chart">
            <c:ext xmlns:c16="http://schemas.microsoft.com/office/drawing/2014/chart" uri="{C3380CC4-5D6E-409C-BE32-E72D297353CC}">
              <c16:uniqueId val="{00000000-BB38-4E6F-88F5-67C603C44F43}"/>
            </c:ext>
          </c:extLst>
        </c:ser>
        <c:ser>
          <c:idx val="1"/>
          <c:order val="1"/>
          <c:tx>
            <c:v>FEB</c:v>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SAIDIFI'!$AE$17:$AF$30</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SAIDIFI'!$AH$17:$AH$30</c:f>
              <c:numCache>
                <c:formatCode>_(* #,##0.00_);_(* \(#,##0.00\);_(* "-"_);_(@_)</c:formatCode>
                <c:ptCount val="12"/>
                <c:pt idx="0">
                  <c:v>0.79925342445442493</c:v>
                </c:pt>
                <c:pt idx="1">
                  <c:v>1.0954559934516011</c:v>
                </c:pt>
                <c:pt idx="2">
                  <c:v>0.5240709697410475</c:v>
                </c:pt>
                <c:pt idx="3">
                  <c:v>0.39411859274939043</c:v>
                </c:pt>
                <c:pt idx="4">
                  <c:v>0.37465618616800028</c:v>
                </c:pt>
                <c:pt idx="5">
                  <c:v>0.20257538088863389</c:v>
                </c:pt>
                <c:pt idx="6">
                  <c:v>0.36321162320766792</c:v>
                </c:pt>
                <c:pt idx="7">
                  <c:v>0.27440936023400586</c:v>
                </c:pt>
                <c:pt idx="8">
                  <c:v>0.38723705697199523</c:v>
                </c:pt>
                <c:pt idx="9">
                  <c:v>0.30965918536990855</c:v>
                </c:pt>
                <c:pt idx="10">
                  <c:v>0.59157568224289125</c:v>
                </c:pt>
                <c:pt idx="11">
                  <c:v>0.62905435928952735</c:v>
                </c:pt>
              </c:numCache>
            </c:numRef>
          </c:val>
          <c:extLst xmlns:c16r2="http://schemas.microsoft.com/office/drawing/2015/06/chart">
            <c:ext xmlns:c16="http://schemas.microsoft.com/office/drawing/2014/chart" uri="{C3380CC4-5D6E-409C-BE32-E72D297353CC}">
              <c16:uniqueId val="{00000001-BB38-4E6F-88F5-67C603C44F43}"/>
            </c:ext>
          </c:extLst>
        </c:ser>
        <c:ser>
          <c:idx val="2"/>
          <c:order val="2"/>
          <c:tx>
            <c:v>MAR</c:v>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SAIDIFI'!$AE$17:$AF$30</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SAIDIFI'!$AI$17:$AI$30</c:f>
              <c:numCache>
                <c:formatCode>_(* #,##0.00_);_(* \(#,##0.00\);_(* "-"_);_(@_)</c:formatCode>
                <c:ptCount val="12"/>
                <c:pt idx="0">
                  <c:v>0.85422215896760623</c:v>
                </c:pt>
                <c:pt idx="1">
                  <c:v>1.0785894989872162</c:v>
                </c:pt>
                <c:pt idx="2">
                  <c:v>0.56011400330255556</c:v>
                </c:pt>
                <c:pt idx="3">
                  <c:v>0.54836095292938336</c:v>
                </c:pt>
                <c:pt idx="4">
                  <c:v>0.40042320298778755</c:v>
                </c:pt>
                <c:pt idx="5">
                  <c:v>0.5006106319566167</c:v>
                </c:pt>
                <c:pt idx="6">
                  <c:v>0.38819153906080583</c:v>
                </c:pt>
                <c:pt idx="7">
                  <c:v>0.41552003087381811</c:v>
                </c:pt>
                <c:pt idx="8">
                  <c:v>0.41386932444446689</c:v>
                </c:pt>
                <c:pt idx="9">
                  <c:v>0.40005948348507131</c:v>
                </c:pt>
                <c:pt idx="10">
                  <c:v>0.63456794329871113</c:v>
                </c:pt>
                <c:pt idx="11">
                  <c:v>0.72931426180013748</c:v>
                </c:pt>
              </c:numCache>
            </c:numRef>
          </c:val>
          <c:extLst xmlns:c16r2="http://schemas.microsoft.com/office/drawing/2015/06/chart">
            <c:ext xmlns:c16="http://schemas.microsoft.com/office/drawing/2014/chart" uri="{C3380CC4-5D6E-409C-BE32-E72D297353CC}">
              <c16:uniqueId val="{00000002-BB38-4E6F-88F5-67C603C44F43}"/>
            </c:ext>
          </c:extLst>
        </c:ser>
        <c:ser>
          <c:idx val="3"/>
          <c:order val="3"/>
          <c:tx>
            <c:v>APR</c:v>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SAIDIFI'!$AE$17:$AF$30</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SAIDIFI'!$AJ$17:$AJ$30</c:f>
              <c:numCache>
                <c:formatCode>_(* #,##0.00_);_(* \(#,##0.00\);_(* "-"_);_(@_)</c:formatCode>
                <c:ptCount val="12"/>
                <c:pt idx="0">
                  <c:v>0.83589924746321209</c:v>
                </c:pt>
                <c:pt idx="1">
                  <c:v>0.93799582638078627</c:v>
                </c:pt>
                <c:pt idx="2">
                  <c:v>0.5480996587820528</c:v>
                </c:pt>
                <c:pt idx="3">
                  <c:v>0.39120303405884993</c:v>
                </c:pt>
                <c:pt idx="4">
                  <c:v>0.39183419738119163</c:v>
                </c:pt>
                <c:pt idx="5">
                  <c:v>0.56457098313352994</c:v>
                </c:pt>
                <c:pt idx="6">
                  <c:v>0.37986490044309318</c:v>
                </c:pt>
                <c:pt idx="7">
                  <c:v>0.36454568873514148</c:v>
                </c:pt>
                <c:pt idx="8">
                  <c:v>0.40499190195364299</c:v>
                </c:pt>
                <c:pt idx="9">
                  <c:v>0.34767743844307836</c:v>
                </c:pt>
                <c:pt idx="10">
                  <c:v>0.6237278522082691</c:v>
                </c:pt>
                <c:pt idx="11">
                  <c:v>0.62477256903866596</c:v>
                </c:pt>
              </c:numCache>
            </c:numRef>
          </c:val>
          <c:extLst xmlns:c16r2="http://schemas.microsoft.com/office/drawing/2015/06/chart">
            <c:ext xmlns:c16="http://schemas.microsoft.com/office/drawing/2014/chart" uri="{C3380CC4-5D6E-409C-BE32-E72D297353CC}">
              <c16:uniqueId val="{00000003-BB38-4E6F-88F5-67C603C44F43}"/>
            </c:ext>
          </c:extLst>
        </c:ser>
        <c:ser>
          <c:idx val="4"/>
          <c:order val="4"/>
          <c:tx>
            <c:v>MEI</c:v>
          </c:tx>
          <c:spPr>
            <a:solidFill>
              <a:schemeClr val="accent5"/>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SAIDIFI'!$AE$17:$AF$30</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SAIDIFI'!$AK$17:$AK$30</c:f>
              <c:numCache>
                <c:formatCode>_(* #,##0.00_);_(* \(#,##0.00\);_(* "-"_);_(@_)</c:formatCode>
                <c:ptCount val="12"/>
                <c:pt idx="0">
                  <c:v>0.83589924746321209</c:v>
                </c:pt>
                <c:pt idx="1">
                  <c:v>0.88834288834288833</c:v>
                </c:pt>
                <c:pt idx="2">
                  <c:v>0.54809965878205258</c:v>
                </c:pt>
                <c:pt idx="3">
                  <c:v>0.19053878563626217</c:v>
                </c:pt>
                <c:pt idx="4">
                  <c:v>0.39183419738119185</c:v>
                </c:pt>
                <c:pt idx="5">
                  <c:v>0.68112286209001338</c:v>
                </c:pt>
                <c:pt idx="6">
                  <c:v>0.37986490044309296</c:v>
                </c:pt>
                <c:pt idx="7">
                  <c:v>0.49136786188579018</c:v>
                </c:pt>
                <c:pt idx="8">
                  <c:v>0.40499190195364276</c:v>
                </c:pt>
                <c:pt idx="9">
                  <c:v>1.0940168138837449</c:v>
                </c:pt>
                <c:pt idx="10">
                  <c:v>0.62633158072213635</c:v>
                </c:pt>
                <c:pt idx="11">
                  <c:v>0.6097249222195279</c:v>
                </c:pt>
              </c:numCache>
            </c:numRef>
          </c:val>
          <c:extLst xmlns:c16r2="http://schemas.microsoft.com/office/drawing/2015/06/chart">
            <c:ext xmlns:c16="http://schemas.microsoft.com/office/drawing/2014/chart" uri="{C3380CC4-5D6E-409C-BE32-E72D297353CC}">
              <c16:uniqueId val="{00000004-BB38-4E6F-88F5-67C603C44F43}"/>
            </c:ext>
          </c:extLst>
        </c:ser>
        <c:ser>
          <c:idx val="5"/>
          <c:order val="5"/>
          <c:tx>
            <c:v>JUN</c:v>
          </c:tx>
          <c:spPr>
            <a:solidFill>
              <a:schemeClr val="accent6"/>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SAIDIFI'!$AE$17:$AF$30</c:f>
              <c:multiLvlStrCache>
                <c:ptCount val="12"/>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lvl>
                <c:lvl>
                  <c:pt idx="0">
                    <c:v> SAMARINDA </c:v>
                  </c:pt>
                  <c:pt idx="2">
                    <c:v> BALIKPAPAN </c:v>
                  </c:pt>
                  <c:pt idx="4">
                    <c:v> BERAU </c:v>
                  </c:pt>
                  <c:pt idx="6">
                    <c:v> BONTANG </c:v>
                  </c:pt>
                  <c:pt idx="8">
                    <c:v> TARAKAN </c:v>
                  </c:pt>
                  <c:pt idx="10">
                    <c:v> UP2D </c:v>
                  </c:pt>
                </c:lvl>
              </c:multiLvlStrCache>
            </c:multiLvlStrRef>
          </c:cat>
          <c:val>
            <c:numRef>
              <c:f>'MONIT REALISASI SAIDIFI'!$AL$17:$AL$30</c:f>
              <c:numCache>
                <c:formatCode>_(* #,##0.00_);_(* \(#,##0.00\);_(* "-"_);_(@_)</c:formatCode>
                <c:ptCount val="12"/>
                <c:pt idx="0">
                  <c:v>0.83589924746321209</c:v>
                </c:pt>
                <c:pt idx="1">
                  <c:v>0.72049305603079117</c:v>
                </c:pt>
                <c:pt idx="2">
                  <c:v>0.54809965878205258</c:v>
                </c:pt>
                <c:pt idx="3">
                  <c:v>0.34895633277383437</c:v>
                </c:pt>
                <c:pt idx="4">
                  <c:v>0.39183419738119141</c:v>
                </c:pt>
                <c:pt idx="5">
                  <c:v>0.54569601877876273</c:v>
                </c:pt>
                <c:pt idx="6">
                  <c:v>0.37986490044309296</c:v>
                </c:pt>
                <c:pt idx="7">
                  <c:v>0.12433160860729574</c:v>
                </c:pt>
                <c:pt idx="8">
                  <c:v>0.40499190195364276</c:v>
                </c:pt>
                <c:pt idx="9">
                  <c:v>0.17295571877595559</c:v>
                </c:pt>
                <c:pt idx="10">
                  <c:v>0.6289353092360036</c:v>
                </c:pt>
                <c:pt idx="11">
                  <c:v>0.48701335295698289</c:v>
                </c:pt>
              </c:numCache>
            </c:numRef>
          </c:val>
          <c:extLst xmlns:c16r2="http://schemas.microsoft.com/office/drawing/2015/06/chart">
            <c:ext xmlns:c16="http://schemas.microsoft.com/office/drawing/2014/chart" uri="{C3380CC4-5D6E-409C-BE32-E72D297353CC}">
              <c16:uniqueId val="{00000005-BB38-4E6F-88F5-67C603C44F43}"/>
            </c:ext>
          </c:extLst>
        </c:ser>
        <c:dLbls>
          <c:showLegendKey val="0"/>
          <c:showVal val="1"/>
          <c:showCatName val="0"/>
          <c:showSerName val="0"/>
          <c:showPercent val="0"/>
          <c:showBubbleSize val="0"/>
        </c:dLbls>
        <c:gapWidth val="150"/>
        <c:overlap val="-25"/>
        <c:axId val="980827616"/>
        <c:axId val="980823808"/>
      </c:barChart>
      <c:catAx>
        <c:axId val="980827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0823808"/>
        <c:crosses val="autoZero"/>
        <c:auto val="1"/>
        <c:lblAlgn val="ctr"/>
        <c:lblOffset val="100"/>
        <c:noMultiLvlLbl val="0"/>
      </c:catAx>
      <c:valAx>
        <c:axId val="980823808"/>
        <c:scaling>
          <c:orientation val="minMax"/>
        </c:scaling>
        <c:delete val="1"/>
        <c:axPos val="l"/>
        <c:numFmt formatCode="_(* #,##0.00_);_(* \(#,##0.00\);_(* &quot;-&quot;_);_(@_)" sourceLinked="1"/>
        <c:majorTickMark val="none"/>
        <c:minorTickMark val="none"/>
        <c:tickLblPos val="nextTo"/>
        <c:crossAx val="98082761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ysClr val="window" lastClr="FFFFFF"/>
    </a:solidFill>
    <a:ln>
      <a:solidFill>
        <a:sysClr val="windowText" lastClr="000000">
          <a:lumMod val="65000"/>
          <a:lumOff val="35000"/>
        </a:sysClr>
      </a:solid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a:t>s/d Juni 2020</a:t>
            </a:r>
          </a:p>
        </c:rich>
      </c:tx>
      <c:layout>
        <c:manualLayout>
          <c:xMode val="edge"/>
          <c:yMode val="edge"/>
          <c:x val="0.3386517773058369"/>
          <c:y val="2.4414161474729391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26067452576348715"/>
          <c:y val="0.18919592216620026"/>
          <c:w val="0.54730022726835925"/>
          <c:h val="0.7050026730127833"/>
        </c:manualLayout>
      </c:layout>
      <c:pieChart>
        <c:varyColors val="1"/>
        <c:ser>
          <c:idx val="0"/>
          <c:order val="0"/>
          <c:tx>
            <c:strRef>
              <c:f>AKUM_JUN!$B$193</c:f>
              <c:strCache>
                <c:ptCount val="1"/>
                <c:pt idx="0">
                  <c:v>UIW</c:v>
                </c:pt>
              </c:strCache>
              <c:extLst xmlns:c16r2="http://schemas.microsoft.com/office/drawing/2015/06/chart" xmlns:c15="http://schemas.microsoft.com/office/drawing/2012/chart"/>
            </c:strRef>
          </c:tx>
          <c:spPr>
            <a:effectLst>
              <a:outerShdw blurRad="50800" dist="38100" dir="2700000" algn="tl" rotWithShape="0">
                <a:prstClr val="black">
                  <a:alpha val="40000"/>
                </a:prstClr>
              </a:outerShdw>
            </a:effectLst>
          </c:spPr>
          <c:dPt>
            <c:idx val="0"/>
            <c:bubble3D val="0"/>
            <c:explosion val="13"/>
            <c:spPr>
              <a:solidFill>
                <a:srgbClr val="73BF41"/>
              </a:solidFill>
              <a:ln>
                <a:noFill/>
              </a:ln>
              <a:effectLst>
                <a:outerShdw blurRad="50800" dist="38100" dir="2700000" algn="tl" rotWithShape="0">
                  <a:prstClr val="black">
                    <a:alpha val="40000"/>
                  </a:prstClr>
                </a:outerShdw>
              </a:effectLst>
            </c:spPr>
            <c:extLst xmlns:c16r2="http://schemas.microsoft.com/office/drawing/2015/06/chart" xmlns:c15="http://schemas.microsoft.com/office/drawing/2012/chart">
              <c:ext xmlns:c16="http://schemas.microsoft.com/office/drawing/2014/chart" uri="{C3380CC4-5D6E-409C-BE32-E72D297353CC}">
                <c16:uniqueId val="{00000001-F5EF-442C-93B3-BAAC59FA64DC}"/>
              </c:ext>
            </c:extLst>
          </c:dPt>
          <c:dPt>
            <c:idx val="1"/>
            <c:bubble3D val="0"/>
            <c:spPr>
              <a:solidFill>
                <a:srgbClr val="FF5969"/>
              </a:solidFill>
              <a:ln>
                <a:noFill/>
              </a:ln>
              <a:effectLst>
                <a:outerShdw blurRad="50800" dist="38100" dir="2700000" algn="tl" rotWithShape="0">
                  <a:prstClr val="black">
                    <a:alpha val="40000"/>
                  </a:prstClr>
                </a:outerShdw>
              </a:effectLst>
            </c:spPr>
            <c:extLst xmlns:c16r2="http://schemas.microsoft.com/office/drawing/2015/06/chart" xmlns:c15="http://schemas.microsoft.com/office/drawing/2012/chart">
              <c:ext xmlns:c16="http://schemas.microsoft.com/office/drawing/2014/chart" uri="{C3380CC4-5D6E-409C-BE32-E72D297353CC}">
                <c16:uniqueId val="{00000003-F5EF-442C-93B3-BAAC59FA64DC}"/>
              </c:ext>
            </c:extLst>
          </c:dPt>
          <c:dPt>
            <c:idx val="2"/>
            <c:bubble3D val="0"/>
            <c:explosion val="8"/>
            <c:spPr>
              <a:solidFill>
                <a:srgbClr val="089CAC"/>
              </a:solidFill>
              <a:ln>
                <a:noFill/>
              </a:ln>
              <a:effectLst>
                <a:outerShdw blurRad="50800" dist="38100" dir="2700000" algn="tl" rotWithShape="0">
                  <a:prstClr val="black">
                    <a:alpha val="40000"/>
                  </a:prstClr>
                </a:outerShdw>
              </a:effectLst>
            </c:spPr>
            <c:extLst xmlns:c16r2="http://schemas.microsoft.com/office/drawing/2015/06/chart" xmlns:c15="http://schemas.microsoft.com/office/drawing/2012/chart">
              <c:ext xmlns:c16="http://schemas.microsoft.com/office/drawing/2014/chart" uri="{C3380CC4-5D6E-409C-BE32-E72D297353CC}">
                <c16:uniqueId val="{00000005-F5EF-442C-93B3-BAAC59FA64DC}"/>
              </c:ext>
            </c:extLst>
          </c:dPt>
          <c:dLbls>
            <c:dLbl>
              <c:idx val="0"/>
              <c:layout>
                <c:manualLayout>
                  <c:x val="-0.11451826795564182"/>
                  <c:y val="-0.1142504075280705"/>
                </c:manualLayout>
              </c:layout>
              <c:tx>
                <c:rich>
                  <a:bodyPr/>
                  <a:lstStyle/>
                  <a:p>
                    <a:r>
                      <a:rPr lang="en-US"/>
                      <a:t>GANGGUAN
</a:t>
                    </a:r>
                    <a:fld id="{C7C26B1C-86D9-4169-8556-C5F7FFECE221}" type="PERCENTAGE">
                      <a:rPr lang="en-US"/>
                      <a:pPr/>
                      <a:t>[PERCENTAGE]</a:t>
                    </a:fld>
                    <a:endParaRPr lang="en-US"/>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F5EF-442C-93B3-BAAC59FA64DC}"/>
                </c:ext>
                <c:ext xmlns:c15="http://schemas.microsoft.com/office/drawing/2012/chart" uri="{CE6537A1-D6FC-4f65-9D91-7224C49458BB}">
                  <c15:layout>
                    <c:manualLayout>
                      <c:w val="0.3681080749937537"/>
                      <c:h val="0.26661619791590102"/>
                    </c:manualLayout>
                  </c15:layout>
                  <c15:dlblFieldTable/>
                  <c15:showDataLabelsRange val="0"/>
                </c:ext>
              </c:extLst>
            </c:dLbl>
            <c:dLbl>
              <c:idx val="1"/>
              <c:layout>
                <c:manualLayout>
                  <c:x val="-2.0064762207002245E-2"/>
                  <c:y val="1.3870299669506954E-2"/>
                </c:manualLayout>
              </c:layout>
              <c:tx>
                <c:rich>
                  <a:bodyPr/>
                  <a:lstStyle/>
                  <a:p>
                    <a:r>
                      <a:rPr lang="en-US"/>
                      <a:t>HAR
</a:t>
                    </a:r>
                    <a:fld id="{0E69F57A-770D-45A7-AC2A-B37F8AF585E4}" type="PERCENTAGE">
                      <a:rPr lang="en-US"/>
                      <a:pPr/>
                      <a:t>[PERCENTAGE]</a:t>
                    </a:fld>
                    <a:endParaRPr lang="en-US"/>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F5EF-442C-93B3-BAAC59FA64DC}"/>
                </c:ext>
                <c:ext xmlns:c15="http://schemas.microsoft.com/office/drawing/2012/chart" uri="{CE6537A1-D6FC-4f65-9D91-7224C49458BB}">
                  <c15:layout/>
                  <c15:dlblFieldTable/>
                  <c15:showDataLabelsRange val="0"/>
                </c:ext>
              </c:extLst>
            </c:dLbl>
            <c:dLbl>
              <c:idx val="2"/>
              <c:layout>
                <c:manualLayout>
                  <c:x val="3.2321476619707489E-3"/>
                  <c:y val="3.8385391965797815E-2"/>
                </c:manualLayout>
              </c:layout>
              <c:tx>
                <c:rich>
                  <a:bodyPr/>
                  <a:lstStyle/>
                  <a:p>
                    <a:r>
                      <a:rPr lang="en-US" sz="1400" b="1" dirty="0"/>
                      <a:t>BENCANA</a:t>
                    </a:r>
                    <a:r>
                      <a:rPr lang="en-US" sz="1400" b="1" baseline="0" dirty="0"/>
                      <a:t>
</a:t>
                    </a:r>
                    <a:fld id="{01B06B6C-9990-4C95-8B07-9F8A04C90373}" type="PERCENTAGE">
                      <a:rPr lang="en-US" sz="1400" b="1" baseline="0"/>
                      <a:pPr/>
                      <a:t>[PERCENTAGE]</a:t>
                    </a:fld>
                    <a:endParaRPr lang="en-US" sz="1400" b="1" baseline="0" dirty="0"/>
                  </a:p>
                </c:rich>
              </c:tx>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F5EF-442C-93B3-BAAC59FA64DC}"/>
                </c:ext>
                <c:ext xmlns:c15="http://schemas.microsoft.com/office/drawing/2012/chart" uri="{CE6537A1-D6FC-4f65-9D91-7224C49458BB}">
                  <c15:layout>
                    <c:manualLayout>
                      <c:w val="0.32840908544905922"/>
                      <c:h val="0.23006516580802738"/>
                    </c:manualLayout>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f>(AKUM_JUN!$A$199,AKUM_JUN!$A$205:$A$206)</c:f>
              <c:strCache>
                <c:ptCount val="3"/>
                <c:pt idx="0">
                  <c:v>TOTAL GANGGUAN</c:v>
                </c:pt>
                <c:pt idx="1">
                  <c:v>TOTAL PEMELIHARAAN</c:v>
                </c:pt>
                <c:pt idx="2">
                  <c:v>BENCANA ALAM</c:v>
                </c:pt>
              </c:strCache>
              <c:extLst xmlns:c16r2="http://schemas.microsoft.com/office/drawing/2015/06/chart" xmlns:c15="http://schemas.microsoft.com/office/drawing/2012/chart"/>
            </c:strRef>
          </c:cat>
          <c:val>
            <c:numRef>
              <c:f>(AKUM_JUN!$B$199,AKUM_JUN!$B$205:$B$206)</c:f>
              <c:numCache>
                <c:formatCode>0.000</c:formatCode>
                <c:ptCount val="3"/>
                <c:pt idx="0">
                  <c:v>2.5536755220835481</c:v>
                </c:pt>
                <c:pt idx="1">
                  <c:v>0.1778325150913978</c:v>
                </c:pt>
                <c:pt idx="2">
                  <c:v>1.2876578215952166</c:v>
                </c:pt>
              </c:numCache>
              <c:extLst xmlns:c16r2="http://schemas.microsoft.com/office/drawing/2015/06/chart" xmlns:c15="http://schemas.microsoft.com/office/drawing/2012/chart"/>
            </c:numRef>
          </c:val>
          <c:extLst xmlns:c16r2="http://schemas.microsoft.com/office/drawing/2015/06/chart" xmlns:c15="http://schemas.microsoft.com/office/drawing/2012/chart">
            <c:ext xmlns:c16="http://schemas.microsoft.com/office/drawing/2014/chart" uri="{C3380CC4-5D6E-409C-BE32-E72D297353CC}">
              <c16:uniqueId val="{00000006-F5EF-442C-93B3-BAAC59FA64DC}"/>
            </c:ext>
          </c:extLst>
        </c:ser>
        <c:dLbls>
          <c:dLblPos val="outEnd"/>
          <c:showLegendKey val="0"/>
          <c:showVal val="0"/>
          <c:showCatName val="1"/>
          <c:showSerName val="0"/>
          <c:showPercent val="0"/>
          <c:showBubbleSize val="0"/>
          <c:showLeaderLines val="1"/>
        </c:dLbls>
        <c:firstSliceAng val="0"/>
        <c:extLst xmlns:c16r2="http://schemas.microsoft.com/office/drawing/2015/06/chart">
          <c:ext xmlns:c15="http://schemas.microsoft.com/office/drawing/2012/chart" uri="{02D57815-91ED-43cb-92C2-25804820EDAC}">
            <c15:filteredPieSeries>
              <c15:ser>
                <c:idx val="1"/>
                <c:order val="1"/>
                <c:tx>
                  <c:strRef>
                    <c:extLst xmlns:c16r2="http://schemas.microsoft.com/office/drawing/2015/06/chart">
                      <c:ext uri="{02D57815-91ED-43cb-92C2-25804820EDAC}">
                        <c15:formulaRef>
                          <c15:sqref>AKUM_JUN!$C$193</c15:sqref>
                        </c15:formulaRef>
                      </c:ext>
                    </c:extLst>
                    <c:strCache>
                      <c:ptCount val="1"/>
                      <c:pt idx="0">
                        <c:v>BPN</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8-F5EF-442C-93B3-BAAC59FA64D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A-F5EF-442C-93B3-BAAC59FA64D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c:ext xmlns:c16="http://schemas.microsoft.com/office/drawing/2014/chart" uri="{C3380CC4-5D6E-409C-BE32-E72D297353CC}">
                      <c16:uniqueId val="{0000000C-F5EF-442C-93B3-BAAC59FA64DC}"/>
                    </c:ext>
                  </c:extLst>
                </c:dPt>
                <c:dLbls>
                  <c:dLbl>
                    <c:idx val="0"/>
                    <c:layout>
                      <c:manualLayout>
                        <c:x val="0.2527777777777776"/>
                        <c:y val="-0.10185185185185203"/>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8-F5EF-442C-93B3-BAAC59FA64DC}"/>
                      </c:ext>
                      <c:ext uri="{CE6537A1-D6FC-4f65-9D91-7224C49458BB}"/>
                    </c:extLst>
                  </c:dLbl>
                  <c:dLbl>
                    <c:idx val="1"/>
                    <c:layout>
                      <c:manualLayout>
                        <c:x val="-0.18333333333333335"/>
                        <c:y val="0.25231481481481483"/>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A-F5EF-442C-93B3-BAAC59FA64DC}"/>
                      </c:ext>
                      <c:ext uri="{CE6537A1-D6FC-4f65-9D91-7224C49458BB}"/>
                    </c:extLst>
                  </c:dLbl>
                  <c:dLbl>
                    <c:idx val="2"/>
                    <c:layout>
                      <c:manualLayout>
                        <c:x val="0.3000000000000001"/>
                        <c:y val="8.7962962962962965E-2"/>
                      </c:manualLayout>
                    </c:layout>
                    <c:dLblPos val="bestFit"/>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C-F5EF-442C-93B3-BAAC59FA64DC}"/>
                      </c:ext>
                      <c:ex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uri="{CE6537A1-D6FC-4f65-9D91-7224C49458BB}"/>
                  </c:extLst>
                </c:dLbls>
                <c:cat>
                  <c:strRef>
                    <c:extLst xmlns:c16r2="http://schemas.microsoft.com/office/drawing/2015/06/chart">
                      <c:ex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c:ext uri="{02D57815-91ED-43cb-92C2-25804820EDAC}">
                        <c15:formulaRef>
                          <c15:sqref>(AKUM_JUN!$C$199,AKUM_JUN!$C$205:$C$206)</c15:sqref>
                        </c15:formulaRef>
                      </c:ext>
                    </c:extLst>
                    <c:numCache>
                      <c:formatCode>0.000</c:formatCode>
                      <c:ptCount val="3"/>
                      <c:pt idx="0">
                        <c:v>1.551842505432752</c:v>
                      </c:pt>
                      <c:pt idx="1">
                        <c:v>0.20590586211069659</c:v>
                      </c:pt>
                      <c:pt idx="2">
                        <c:v>1.0898653519318499E-2</c:v>
                      </c:pt>
                    </c:numCache>
                  </c:numRef>
                </c:val>
                <c:extLst xmlns:c16r2="http://schemas.microsoft.com/office/drawing/2015/06/chart">
                  <c:ext xmlns:c16="http://schemas.microsoft.com/office/drawing/2014/chart" uri="{C3380CC4-5D6E-409C-BE32-E72D297353CC}">
                    <c16:uniqueId val="{0000000D-F5EF-442C-93B3-BAAC59FA64DC}"/>
                  </c:ext>
                </c:extLst>
              </c15:ser>
            </c15:filteredPieSeries>
            <c15:filteredPieSeries>
              <c15:ser>
                <c:idx val="2"/>
                <c:order val="2"/>
                <c:tx>
                  <c:strRef>
                    <c:extLst xmlns:c16r2="http://schemas.microsoft.com/office/drawing/2015/06/chart" xmlns:c15="http://schemas.microsoft.com/office/drawing/2012/chart">
                      <c:ext xmlns:c15="http://schemas.microsoft.com/office/drawing/2012/chart" uri="{02D57815-91ED-43cb-92C2-25804820EDAC}">
                        <c15:formulaRef>
                          <c15:sqref>AKUM_JUN!$D$193</c15:sqref>
                        </c15:formulaRef>
                      </c:ext>
                    </c:extLst>
                    <c:strCache>
                      <c:ptCount val="1"/>
                      <c:pt idx="0">
                        <c:v>SMD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0F-F5EF-442C-93B3-BAAC59FA64D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1-F5EF-442C-93B3-BAAC59FA64D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3-F5EF-442C-93B3-BAAC59FA64DC}"/>
                    </c:ext>
                  </c:extLst>
                </c:dPt>
                <c:dLbls>
                  <c:dLbl>
                    <c:idx val="0"/>
                    <c:layout>
                      <c:manualLayout>
                        <c:x val="0.13333333333333333"/>
                        <c:y val="-0.1712962962962963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0F-F5EF-442C-93B3-BAAC59FA64DC}"/>
                      </c:ext>
                      <c:ext xmlns:c15="http://schemas.microsoft.com/office/drawing/2012/chart" uri="{CE6537A1-D6FC-4f65-9D91-7224C49458BB}"/>
                    </c:extLst>
                  </c:dLbl>
                  <c:dLbl>
                    <c:idx val="1"/>
                    <c:layout>
                      <c:manualLayout>
                        <c:x val="-0.10416666666666669"/>
                        <c:y val="0.17592592592592593"/>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1-F5EF-442C-93B3-BAAC59FA64DC}"/>
                      </c:ext>
                      <c:ext xmlns:c15="http://schemas.microsoft.com/office/drawing/2012/chart" uri="{CE6537A1-D6FC-4f65-9D91-7224C49458BB}"/>
                    </c:extLst>
                  </c:dLbl>
                  <c:dLbl>
                    <c:idx val="2"/>
                    <c:layout>
                      <c:manualLayout>
                        <c:x val="-0.17222222222222222"/>
                        <c:y val="-9.2592592592592587E-3"/>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3-F5EF-442C-93B3-BAAC59FA64D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(AKUM_JUN!$D$199,AKUM_JUN!$D$205:$D$206)</c15:sqref>
                        </c15:formulaRef>
                      </c:ext>
                    </c:extLst>
                    <c:numCache>
                      <c:formatCode>0.000</c:formatCode>
                      <c:ptCount val="3"/>
                      <c:pt idx="0">
                        <c:v>3.8935297179485584</c:v>
                      </c:pt>
                      <c:pt idx="1">
                        <c:v>0.1794410815047997</c:v>
                      </c:pt>
                      <c:pt idx="2">
                        <c:v>3.0805694946466011</c:v>
                      </c:pt>
                    </c:numCache>
                  </c:numRef>
                </c:val>
                <c:extLst xmlns:c16r2="http://schemas.microsoft.com/office/drawing/2015/06/chart" xmlns:c15="http://schemas.microsoft.com/office/drawing/2012/chart">
                  <c:ext xmlns:c16="http://schemas.microsoft.com/office/drawing/2014/chart" uri="{C3380CC4-5D6E-409C-BE32-E72D297353CC}">
                    <c16:uniqueId val="{00000014-F5EF-442C-93B3-BAAC59FA64DC}"/>
                  </c:ext>
                </c:extLst>
              </c15:ser>
            </c15:filteredPieSeries>
            <c15:filteredPieSeries>
              <c15:ser>
                <c:idx val="3"/>
                <c:order val="3"/>
                <c:tx>
                  <c:strRef>
                    <c:extLst xmlns:c16r2="http://schemas.microsoft.com/office/drawing/2015/06/chart" xmlns:c15="http://schemas.microsoft.com/office/drawing/2012/chart">
                      <c:ext xmlns:c15="http://schemas.microsoft.com/office/drawing/2012/chart" uri="{02D57815-91ED-43cb-92C2-25804820EDAC}">
                        <c15:formulaRef>
                          <c15:sqref>AKUM_JUN!$E$193</c15:sqref>
                        </c15:formulaRef>
                      </c:ext>
                    </c:extLst>
                    <c:strCache>
                      <c:ptCount val="1"/>
                      <c:pt idx="0">
                        <c:v>BRU</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6-F5EF-442C-93B3-BAAC59FA64D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8-F5EF-442C-93B3-BAAC59FA64D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A-F5EF-442C-93B3-BAAC59FA64DC}"/>
                    </c:ext>
                  </c:extLst>
                </c:dPt>
                <c:dLbls>
                  <c:dLbl>
                    <c:idx val="1"/>
                    <c:layout>
                      <c:manualLayout>
                        <c:x val="-7.0833333333333331E-2"/>
                        <c:y val="0.2361111111111111"/>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8-F5EF-442C-93B3-BAAC59FA64DC}"/>
                      </c:ext>
                      <c:ext xmlns:c15="http://schemas.microsoft.com/office/drawing/2012/chart" uri="{CE6537A1-D6FC-4f65-9D91-7224C49458BB}"/>
                    </c:extLst>
                  </c:dLbl>
                  <c:dLbl>
                    <c:idx val="2"/>
                    <c:layout>
                      <c:manualLayout>
                        <c:x val="0.29166666666666657"/>
                        <c:y val="5.0925925925925937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A-F5EF-442C-93B3-BAAC59FA64D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(AKUM_JUN!$E$199,AKUM_JUN!$E$205:$E$206)</c15:sqref>
                        </c15:formulaRef>
                      </c:ext>
                    </c:extLst>
                    <c:numCache>
                      <c:formatCode>0.000</c:formatCode>
                      <c:ptCount val="3"/>
                      <c:pt idx="0">
                        <c:v>1.3598990023782314</c:v>
                      </c:pt>
                      <c:pt idx="1">
                        <c:v>0.22883843469129317</c:v>
                      </c:pt>
                      <c:pt idx="2">
                        <c:v>4.5508169379497795E-2</c:v>
                      </c:pt>
                    </c:numCache>
                  </c:numRef>
                </c:val>
                <c:extLst xmlns:c16r2="http://schemas.microsoft.com/office/drawing/2015/06/chart" xmlns:c15="http://schemas.microsoft.com/office/drawing/2012/chart">
                  <c:ext xmlns:c16="http://schemas.microsoft.com/office/drawing/2014/chart" uri="{C3380CC4-5D6E-409C-BE32-E72D297353CC}">
                    <c16:uniqueId val="{0000001B-F5EF-442C-93B3-BAAC59FA64DC}"/>
                  </c:ext>
                </c:extLst>
              </c15:ser>
            </c15:filteredPieSeries>
            <c15:filteredPieSeries>
              <c15:ser>
                <c:idx val="4"/>
                <c:order val="4"/>
                <c:tx>
                  <c:strRef>
                    <c:extLst xmlns:c16r2="http://schemas.microsoft.com/office/drawing/2015/06/chart" xmlns:c15="http://schemas.microsoft.com/office/drawing/2012/chart">
                      <c:ext xmlns:c15="http://schemas.microsoft.com/office/drawing/2012/chart" uri="{02D57815-91ED-43cb-92C2-25804820EDAC}">
                        <c15:formulaRef>
                          <c15:sqref>AKUM_JUN!$F$193</c15:sqref>
                        </c15:formulaRef>
                      </c:ext>
                    </c:extLst>
                    <c:strCache>
                      <c:ptCount val="1"/>
                      <c:pt idx="0">
                        <c:v>BTG</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D-F5EF-442C-93B3-BAAC59FA64D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1F-F5EF-442C-93B3-BAAC59FA64D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1-F5EF-442C-93B3-BAAC59FA64DC}"/>
                    </c:ext>
                  </c:extLst>
                </c:dPt>
                <c:dLbls>
                  <c:dLbl>
                    <c:idx val="0"/>
                    <c:layout>
                      <c:manualLayout>
                        <c:x val="0.18888888888888888"/>
                        <c:y val="-6.4814814814814978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D-F5EF-442C-93B3-BAAC59FA64DC}"/>
                      </c:ext>
                      <c:ext xmlns:c15="http://schemas.microsoft.com/office/drawing/2012/chart" uri="{CE6537A1-D6FC-4f65-9D91-7224C49458BB}"/>
                    </c:extLst>
                  </c:dLbl>
                  <c:dLbl>
                    <c:idx val="1"/>
                    <c:layout>
                      <c:manualLayout>
                        <c:x val="-0.14861111111111114"/>
                        <c:y val="0.26851851851851849"/>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1F-F5EF-442C-93B3-BAAC59FA64DC}"/>
                      </c:ext>
                      <c:ext xmlns:c15="http://schemas.microsoft.com/office/drawing/2012/chart" uri="{CE6537A1-D6FC-4f65-9D91-7224C49458BB}"/>
                    </c:extLst>
                  </c:dLbl>
                  <c:dLbl>
                    <c:idx val="2"/>
                    <c:layout>
                      <c:manualLayout>
                        <c:x val="0.27777777777777779"/>
                        <c:y val="7.8703703703703679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1-F5EF-442C-93B3-BAAC59FA64D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(AKUM_JUN!$F$199,AKUM_JUN!$F$205:$F$206)</c15:sqref>
                        </c15:formulaRef>
                      </c:ext>
                    </c:extLst>
                    <c:numCache>
                      <c:formatCode>0.000</c:formatCode>
                      <c:ptCount val="3"/>
                      <c:pt idx="0">
                        <c:v>1.8349215225631639</c:v>
                      </c:pt>
                      <c:pt idx="1">
                        <c:v>3.3650245737428475E-2</c:v>
                      </c:pt>
                      <c:pt idx="2">
                        <c:v>5.951025467333497E-2</c:v>
                      </c:pt>
                    </c:numCache>
                  </c:numRef>
                </c:val>
                <c:extLst xmlns:c16r2="http://schemas.microsoft.com/office/drawing/2015/06/chart" xmlns:c15="http://schemas.microsoft.com/office/drawing/2012/chart">
                  <c:ext xmlns:c16="http://schemas.microsoft.com/office/drawing/2014/chart" uri="{C3380CC4-5D6E-409C-BE32-E72D297353CC}">
                    <c16:uniqueId val="{00000022-F5EF-442C-93B3-BAAC59FA64DC}"/>
                  </c:ext>
                </c:extLst>
              </c15:ser>
            </c15:filteredPieSeries>
            <c15:filteredPieSeries>
              <c15:ser>
                <c:idx val="5"/>
                <c:order val="5"/>
                <c:tx>
                  <c:strRef>
                    <c:extLst xmlns:c16r2="http://schemas.microsoft.com/office/drawing/2015/06/chart" xmlns:c15="http://schemas.microsoft.com/office/drawing/2012/chart">
                      <c:ext xmlns:c15="http://schemas.microsoft.com/office/drawing/2012/chart" uri="{02D57815-91ED-43cb-92C2-25804820EDAC}">
                        <c15:formulaRef>
                          <c15:sqref>AKUM_JUN!$G$193</c15:sqref>
                        </c15:formulaRef>
                      </c:ext>
                    </c:extLst>
                    <c:strCache>
                      <c:ptCount val="1"/>
                      <c:pt idx="0">
                        <c:v>TKN</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4-F5EF-442C-93B3-BAAC59FA64D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6-F5EF-442C-93B3-BAAC59FA64D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xmlns:c16r2="http://schemas.microsoft.com/office/drawing/2015/06/chart" xmlns:c15="http://schemas.microsoft.com/office/drawing/2012/chart">
                    <c:ext xmlns:c16="http://schemas.microsoft.com/office/drawing/2014/chart" uri="{C3380CC4-5D6E-409C-BE32-E72D297353CC}">
                      <c16:uniqueId val="{00000028-F5EF-442C-93B3-BAAC59FA64DC}"/>
                    </c:ext>
                  </c:extLst>
                </c:dPt>
                <c:dLbls>
                  <c:dLbl>
                    <c:idx val="1"/>
                    <c:layout>
                      <c:manualLayout>
                        <c:x val="-8.2138342082239718E-2"/>
                        <c:y val="-3.7037037037036952E-2"/>
                      </c:manualLayout>
                    </c:layout>
                    <c:dLblPos val="bestFit"/>
                    <c:showLegendKey val="0"/>
                    <c:showVal val="0"/>
                    <c:showCatName val="1"/>
                    <c:showSerName val="0"/>
                    <c:showPercent val="1"/>
                    <c:showBubbleSize val="0"/>
                    <c:extLst xmlns:c16r2="http://schemas.microsoft.com/office/drawing/2015/06/chart" xmlns:c15="http://schemas.microsoft.com/office/drawing/2012/chart">
                      <c:ext xmlns:c16="http://schemas.microsoft.com/office/drawing/2014/chart" uri="{C3380CC4-5D6E-409C-BE32-E72D297353CC}">
                        <c16:uniqueId val="{00000026-F5EF-442C-93B3-BAAC59FA64DC}"/>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xmlns:c15="http://schemas.microsoft.com/office/drawing/2012/chart">
                    <c:ext xmlns:c15="http://schemas.microsoft.com/office/drawing/2012/chart" uri="{CE6537A1-D6FC-4f65-9D91-7224C49458BB}"/>
                  </c:extLst>
                </c:dLbls>
                <c:cat>
                  <c:strRef>
                    <c:extLst xmlns:c16r2="http://schemas.microsoft.com/office/drawing/2015/06/chart" xmlns:c15="http://schemas.microsoft.com/office/drawing/2012/chart">
                      <c:ext xmlns:c15="http://schemas.microsoft.com/office/drawing/2012/chart" uri="{02D57815-91ED-43cb-92C2-25804820EDAC}">
                        <c15:formulaRef>
                          <c15:sqref>(AKUM_JUN!$A$199,AKUM_JUN!$A$205:$A$206)</c15:sqref>
                        </c15:formulaRef>
                      </c:ext>
                    </c:extLst>
                    <c:strCache>
                      <c:ptCount val="3"/>
                      <c:pt idx="0">
                        <c:v>TOTAL GANGGUAN</c:v>
                      </c:pt>
                      <c:pt idx="1">
                        <c:v>TOTAL PEMELIHARAAN</c:v>
                      </c:pt>
                      <c:pt idx="2">
                        <c:v>BENCANA ALAM</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(AKUM_JUN!$G$199,AKUM_JUN!$G$205:$G$206)</c15:sqref>
                        </c15:formulaRef>
                      </c:ext>
                    </c:extLst>
                    <c:numCache>
                      <c:formatCode>0.000</c:formatCode>
                      <c:ptCount val="3"/>
                      <c:pt idx="0">
                        <c:v>3.004653355699233</c:v>
                      </c:pt>
                      <c:pt idx="1">
                        <c:v>0.18278488021757897</c:v>
                      </c:pt>
                      <c:pt idx="2">
                        <c:v>1.1612266501636725</c:v>
                      </c:pt>
                    </c:numCache>
                  </c:numRef>
                </c:val>
                <c:extLst xmlns:c16r2="http://schemas.microsoft.com/office/drawing/2015/06/chart" xmlns:c15="http://schemas.microsoft.com/office/drawing/2012/chart">
                  <c:ext xmlns:c16="http://schemas.microsoft.com/office/drawing/2014/chart" uri="{C3380CC4-5D6E-409C-BE32-E72D297353CC}">
                    <c16:uniqueId val="{00000029-F5EF-442C-93B3-BAAC59FA64DC}"/>
                  </c:ext>
                </c:extLst>
              </c15:ser>
            </c15:filteredPieSeries>
          </c:ext>
        </c:extLst>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SAIFI KUMULATIF UP3 SD JUNI 2020</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JAN</c:v>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SAIDIFI'!$AE$50:$AF$63</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SAIDIFI'!$AG$50:$AG$63</c:f>
              <c:numCache>
                <c:formatCode>_(* #,##0.00_);_(* \(#,##0.00\);_(* "-"_);_(@_)</c:formatCode>
                <c:ptCount val="14"/>
                <c:pt idx="0">
                  <c:v>0.82775520000000002</c:v>
                </c:pt>
                <c:pt idx="1">
                  <c:v>0.88353110437193538</c:v>
                </c:pt>
                <c:pt idx="2">
                  <c:v>0.854222158967606</c:v>
                </c:pt>
                <c:pt idx="3">
                  <c:v>1.2286047028680931</c:v>
                </c:pt>
                <c:pt idx="4">
                  <c:v>0.56011400330255534</c:v>
                </c:pt>
                <c:pt idx="5">
                  <c:v>0.89766240058137192</c:v>
                </c:pt>
                <c:pt idx="6">
                  <c:v>0.4004232029877875</c:v>
                </c:pt>
                <c:pt idx="7">
                  <c:v>0.30676508344030806</c:v>
                </c:pt>
                <c:pt idx="8">
                  <c:v>0.38819153906080578</c:v>
                </c:pt>
                <c:pt idx="9">
                  <c:v>0.46772734127582566</c:v>
                </c:pt>
                <c:pt idx="10">
                  <c:v>0.41386932444446684</c:v>
                </c:pt>
                <c:pt idx="11">
                  <c:v>0.49546100476469113</c:v>
                </c:pt>
                <c:pt idx="12">
                  <c:v>0.62941755999999993</c:v>
                </c:pt>
                <c:pt idx="13">
                  <c:v>0.88353110437193538</c:v>
                </c:pt>
              </c:numCache>
            </c:numRef>
          </c:val>
          <c:extLst xmlns:c16r2="http://schemas.microsoft.com/office/drawing/2015/06/chart">
            <c:ext xmlns:c16="http://schemas.microsoft.com/office/drawing/2014/chart" uri="{C3380CC4-5D6E-409C-BE32-E72D297353CC}">
              <c16:uniqueId val="{00000000-51A2-4540-A6E6-2667B6DA04E0}"/>
            </c:ext>
          </c:extLst>
        </c:ser>
        <c:ser>
          <c:idx val="1"/>
          <c:order val="1"/>
          <c:tx>
            <c:v>FEB</c:v>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SAIDIFI'!$AE$50:$AF$63</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SAIDIFI'!$AH$50:$AH$63</c:f>
              <c:numCache>
                <c:formatCode>_(* #,##0.00_);_(* \(#,##0.00\);_(* "-"_);_(@_)</c:formatCode>
                <c:ptCount val="14"/>
                <c:pt idx="0">
                  <c:v>1.6022448</c:v>
                </c:pt>
                <c:pt idx="1">
                  <c:v>1.5085026416014442</c:v>
                </c:pt>
                <c:pt idx="2">
                  <c:v>1.6534755834220309</c:v>
                </c:pt>
                <c:pt idx="3">
                  <c:v>2.3195403462803448</c:v>
                </c:pt>
                <c:pt idx="4">
                  <c:v>1.0841849730436028</c:v>
                </c:pt>
                <c:pt idx="5">
                  <c:v>1.2877522038530587</c:v>
                </c:pt>
                <c:pt idx="6">
                  <c:v>0.77507938915578778</c:v>
                </c:pt>
                <c:pt idx="7">
                  <c:v>0.50724803977816024</c:v>
                </c:pt>
                <c:pt idx="8">
                  <c:v>0.7514031622684737</c:v>
                </c:pt>
                <c:pt idx="9">
                  <c:v>0.73964599114977869</c:v>
                </c:pt>
                <c:pt idx="10">
                  <c:v>0.80110638141646207</c:v>
                </c:pt>
                <c:pt idx="11">
                  <c:v>0.80236076475477969</c:v>
                </c:pt>
                <c:pt idx="12">
                  <c:v>1.2183324399999997</c:v>
                </c:pt>
                <c:pt idx="13">
                  <c:v>1.5085026416014442</c:v>
                </c:pt>
              </c:numCache>
            </c:numRef>
          </c:val>
          <c:extLst xmlns:c16r2="http://schemas.microsoft.com/office/drawing/2015/06/chart">
            <c:ext xmlns:c16="http://schemas.microsoft.com/office/drawing/2014/chart" uri="{C3380CC4-5D6E-409C-BE32-E72D297353CC}">
              <c16:uniqueId val="{00000001-51A2-4540-A6E6-2667B6DA04E0}"/>
            </c:ext>
          </c:extLst>
        </c:ser>
        <c:ser>
          <c:idx val="2"/>
          <c:order val="2"/>
          <c:tx>
            <c:v>MAR</c:v>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SAIDIFI'!$AE$50:$AF$63</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SAIDIFI'!$AI$50:$AI$63</c:f>
              <c:numCache>
                <c:formatCode>_(* #,##0.00_);_(* \(#,##0.00\);_(* "-"_);_(@_)</c:formatCode>
                <c:ptCount val="14"/>
                <c:pt idx="0">
                  <c:v>2.4300000000000002</c:v>
                </c:pt>
                <c:pt idx="1">
                  <c:v>2.229375707875394</c:v>
                </c:pt>
                <c:pt idx="2">
                  <c:v>2.5076977423896372</c:v>
                </c:pt>
                <c:pt idx="3">
                  <c:v>3.3888354247388195</c:v>
                </c:pt>
                <c:pt idx="4">
                  <c:v>1.6442989763461584</c:v>
                </c:pt>
                <c:pt idx="5">
                  <c:v>1.8296382792671744</c:v>
                </c:pt>
                <c:pt idx="6">
                  <c:v>1.1755025921435753</c:v>
                </c:pt>
                <c:pt idx="7">
                  <c:v>1.0041257205773477</c:v>
                </c:pt>
                <c:pt idx="8">
                  <c:v>1.1395947013292795</c:v>
                </c:pt>
                <c:pt idx="9">
                  <c:v>1.1474150598922386</c:v>
                </c:pt>
                <c:pt idx="10">
                  <c:v>1.214975705860929</c:v>
                </c:pt>
                <c:pt idx="11">
                  <c:v>1.1975016936270055</c:v>
                </c:pt>
                <c:pt idx="12">
                  <c:v>1.8477499999999996</c:v>
                </c:pt>
                <c:pt idx="13">
                  <c:v>2.229375707875394</c:v>
                </c:pt>
              </c:numCache>
            </c:numRef>
          </c:val>
          <c:extLst xmlns:c16r2="http://schemas.microsoft.com/office/drawing/2015/06/chart">
            <c:ext xmlns:c16="http://schemas.microsoft.com/office/drawing/2014/chart" uri="{C3380CC4-5D6E-409C-BE32-E72D297353CC}">
              <c16:uniqueId val="{00000002-51A2-4540-A6E6-2667B6DA04E0}"/>
            </c:ext>
          </c:extLst>
        </c:ser>
        <c:ser>
          <c:idx val="3"/>
          <c:order val="3"/>
          <c:tx>
            <c:v>APR</c:v>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SAIDIFI'!$AE$50:$AF$63</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SAIDIFI'!$AJ$50:$AJ$63</c:f>
              <c:numCache>
                <c:formatCode>_(* #,##0.00_);_(* \(#,##0.00\);_(* "-"_);_(@_)</c:formatCode>
                <c:ptCount val="14"/>
                <c:pt idx="0">
                  <c:v>3.24</c:v>
                </c:pt>
                <c:pt idx="1">
                  <c:v>2.8421821149035313</c:v>
                </c:pt>
                <c:pt idx="2">
                  <c:v>3.3435969898528493</c:v>
                </c:pt>
                <c:pt idx="3">
                  <c:v>4.3103491537757037</c:v>
                </c:pt>
                <c:pt idx="4">
                  <c:v>2.1923986351282112</c:v>
                </c:pt>
                <c:pt idx="5">
                  <c:v>2.21262032596493</c:v>
                </c:pt>
                <c:pt idx="6">
                  <c:v>1.567336789524767</c:v>
                </c:pt>
                <c:pt idx="7">
                  <c:v>1.5621318514141307</c:v>
                </c:pt>
                <c:pt idx="8">
                  <c:v>1.5194596017723727</c:v>
                </c:pt>
                <c:pt idx="9">
                  <c:v>1.5024767232179002</c:v>
                </c:pt>
                <c:pt idx="10">
                  <c:v>1.6199676078145719</c:v>
                </c:pt>
                <c:pt idx="11">
                  <c:v>1.5389394786153392</c:v>
                </c:pt>
                <c:pt idx="12">
                  <c:v>2.4636666666666662</c:v>
                </c:pt>
                <c:pt idx="13">
                  <c:v>2.8421821149035313</c:v>
                </c:pt>
              </c:numCache>
            </c:numRef>
          </c:val>
          <c:extLst xmlns:c16r2="http://schemas.microsoft.com/office/drawing/2015/06/chart">
            <c:ext xmlns:c16="http://schemas.microsoft.com/office/drawing/2014/chart" uri="{C3380CC4-5D6E-409C-BE32-E72D297353CC}">
              <c16:uniqueId val="{00000003-51A2-4540-A6E6-2667B6DA04E0}"/>
            </c:ext>
          </c:extLst>
        </c:ser>
        <c:ser>
          <c:idx val="4"/>
          <c:order val="4"/>
          <c:tx>
            <c:v>MEI</c:v>
          </c:tx>
          <c:spPr>
            <a:solidFill>
              <a:schemeClr val="accent5"/>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SAIDIFI'!$AE$50:$AF$63</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SAIDIFI'!$AK$50:$AK$63</c:f>
              <c:numCache>
                <c:formatCode>_(* #,##0.00_);_(* \(#,##0.00\);_(* "-"_);_(@_)</c:formatCode>
                <c:ptCount val="14"/>
                <c:pt idx="0">
                  <c:v>4.05</c:v>
                </c:pt>
                <c:pt idx="1">
                  <c:v>3.4384832580524516</c:v>
                </c:pt>
                <c:pt idx="2">
                  <c:v>4.1794962373160613</c:v>
                </c:pt>
                <c:pt idx="3">
                  <c:v>5.1842210010148939</c:v>
                </c:pt>
                <c:pt idx="4">
                  <c:v>2.7404982939102638</c:v>
                </c:pt>
                <c:pt idx="5">
                  <c:v>2.3955396981150039</c:v>
                </c:pt>
                <c:pt idx="6">
                  <c:v>1.9591709869059588</c:v>
                </c:pt>
                <c:pt idx="7">
                  <c:v>2.2288451237589846</c:v>
                </c:pt>
                <c:pt idx="8">
                  <c:v>1.8993245022154657</c:v>
                </c:pt>
                <c:pt idx="9">
                  <c:v>1.9808969251200328</c:v>
                </c:pt>
                <c:pt idx="10">
                  <c:v>2.0249595097682147</c:v>
                </c:pt>
                <c:pt idx="11">
                  <c:v>2.6283410629127677</c:v>
                </c:pt>
                <c:pt idx="12">
                  <c:v>3.0795833333333329</c:v>
                </c:pt>
                <c:pt idx="13">
                  <c:v>3.4384549941844456</c:v>
                </c:pt>
              </c:numCache>
            </c:numRef>
          </c:val>
          <c:extLst xmlns:c16r2="http://schemas.microsoft.com/office/drawing/2015/06/chart">
            <c:ext xmlns:c16="http://schemas.microsoft.com/office/drawing/2014/chart" uri="{C3380CC4-5D6E-409C-BE32-E72D297353CC}">
              <c16:uniqueId val="{00000004-51A2-4540-A6E6-2667B6DA04E0}"/>
            </c:ext>
          </c:extLst>
        </c:ser>
        <c:ser>
          <c:idx val="5"/>
          <c:order val="5"/>
          <c:tx>
            <c:v>JUN</c:v>
          </c:tx>
          <c:spPr>
            <a:solidFill>
              <a:schemeClr val="accent6"/>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'MONIT REALISASI SAIDIFI'!$AE$50:$AF$63</c:f>
              <c:multiLvlStrCache>
                <c:ptCount val="14"/>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pt idx="10">
                    <c:v> target </c:v>
                  </c:pt>
                  <c:pt idx="11">
                    <c:v> realisasi </c:v>
                  </c:pt>
                  <c:pt idx="12">
                    <c:v> target </c:v>
                  </c:pt>
                  <c:pt idx="13">
                    <c:v> realisasi </c:v>
                  </c:pt>
                </c:lvl>
                <c:lvl>
                  <c:pt idx="0">
                    <c:v> WILAYAH </c:v>
                  </c:pt>
                  <c:pt idx="2">
                    <c:v> SAMARINDA </c:v>
                  </c:pt>
                  <c:pt idx="4">
                    <c:v> BALIKPAPAN </c:v>
                  </c:pt>
                  <c:pt idx="6">
                    <c:v> BERAU </c:v>
                  </c:pt>
                  <c:pt idx="8">
                    <c:v> BONTANG </c:v>
                  </c:pt>
                  <c:pt idx="10">
                    <c:v> TARAKAN </c:v>
                  </c:pt>
                  <c:pt idx="12">
                    <c:v> UP2D </c:v>
                  </c:pt>
                </c:lvl>
              </c:multiLvlStrCache>
            </c:multiLvlStrRef>
          </c:cat>
          <c:val>
            <c:numRef>
              <c:f>'MONIT REALISASI SAIDIFI'!$AL$50:$AL$63</c:f>
              <c:numCache>
                <c:formatCode>_(* #,##0.00_);_(* \(#,##0.00\);_(* "-"_);_(@_)</c:formatCode>
                <c:ptCount val="14"/>
                <c:pt idx="0">
                  <c:v>4.8599999999999994</c:v>
                </c:pt>
                <c:pt idx="1">
                  <c:v>3.9035408327364292</c:v>
                </c:pt>
                <c:pt idx="2">
                  <c:v>5.0153954847792734</c:v>
                </c:pt>
                <c:pt idx="3">
                  <c:v>5.8792991537005124</c:v>
                </c:pt>
                <c:pt idx="4">
                  <c:v>3.2885979526923164</c:v>
                </c:pt>
                <c:pt idx="5">
                  <c:v>2.7318219846251797</c:v>
                </c:pt>
                <c:pt idx="6">
                  <c:v>2.3510051842871502</c:v>
                </c:pt>
                <c:pt idx="7">
                  <c:v>2.7562158322265806</c:v>
                </c:pt>
                <c:pt idx="8">
                  <c:v>2.2791894026585586</c:v>
                </c:pt>
                <c:pt idx="9">
                  <c:v>2.08067538157762</c:v>
                </c:pt>
                <c:pt idx="10">
                  <c:v>2.4299514117218575</c:v>
                </c:pt>
                <c:pt idx="11">
                  <c:v>2.7849453609758479</c:v>
                </c:pt>
                <c:pt idx="12">
                  <c:v>3.6954999999999987</c:v>
                </c:pt>
                <c:pt idx="13">
                  <c:v>3.9035408327364292</c:v>
                </c:pt>
              </c:numCache>
            </c:numRef>
          </c:val>
          <c:extLst xmlns:c16r2="http://schemas.microsoft.com/office/drawing/2015/06/chart">
            <c:ext xmlns:c16="http://schemas.microsoft.com/office/drawing/2014/chart" uri="{C3380CC4-5D6E-409C-BE32-E72D297353CC}">
              <c16:uniqueId val="{00000005-51A2-4540-A6E6-2667B6DA04E0}"/>
            </c:ext>
          </c:extLst>
        </c:ser>
        <c:dLbls>
          <c:showLegendKey val="0"/>
          <c:showVal val="1"/>
          <c:showCatName val="0"/>
          <c:showSerName val="0"/>
          <c:showPercent val="0"/>
          <c:showBubbleSize val="0"/>
        </c:dLbls>
        <c:gapWidth val="150"/>
        <c:overlap val="-25"/>
        <c:axId val="980812928"/>
        <c:axId val="980803136"/>
      </c:barChart>
      <c:catAx>
        <c:axId val="98081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80803136"/>
        <c:crosses val="autoZero"/>
        <c:auto val="1"/>
        <c:lblAlgn val="ctr"/>
        <c:lblOffset val="100"/>
        <c:noMultiLvlLbl val="0"/>
      </c:catAx>
      <c:valAx>
        <c:axId val="980803136"/>
        <c:scaling>
          <c:orientation val="minMax"/>
        </c:scaling>
        <c:delete val="1"/>
        <c:axPos val="l"/>
        <c:numFmt formatCode="_(* #,##0.00_);_(* \(#,##0.00\);_(* &quot;-&quot;_);_(@_)" sourceLinked="1"/>
        <c:majorTickMark val="none"/>
        <c:minorTickMark val="none"/>
        <c:tickLblPos val="nextTo"/>
        <c:crossAx val="98081292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ysClr val="window" lastClr="FFFFFF"/>
    </a:solidFill>
    <a:ln>
      <a:solidFill>
        <a:sysClr val="windowText" lastClr="000000">
          <a:lumMod val="65000"/>
          <a:lumOff val="35000"/>
        </a:sysClr>
      </a:solidFill>
    </a:ln>
    <a:effectLst/>
  </c:spPr>
  <c:txPr>
    <a:bodyPr/>
    <a:lstStyle/>
    <a:p>
      <a:pPr>
        <a:defRPr/>
      </a:pPr>
      <a:endParaRPr lang="en-US"/>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v>JAN</c:v>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(2020)'!$C$5:$D$16</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(2020)'!$E$5:$E$16</c:f>
              <c:numCache>
                <c:formatCode>_(* #,##0_);_(* \(#,##0\);_(* "-"_);_(@_)</c:formatCode>
                <c:ptCount val="10"/>
                <c:pt idx="0">
                  <c:v>148178</c:v>
                </c:pt>
                <c:pt idx="1">
                  <c:v>108480</c:v>
                </c:pt>
                <c:pt idx="2">
                  <c:v>103044</c:v>
                </c:pt>
                <c:pt idx="3">
                  <c:v>91968</c:v>
                </c:pt>
                <c:pt idx="4">
                  <c:v>34064</c:v>
                </c:pt>
                <c:pt idx="5">
                  <c:v>9463</c:v>
                </c:pt>
                <c:pt idx="6">
                  <c:v>34064</c:v>
                </c:pt>
                <c:pt idx="7">
                  <c:v>9381</c:v>
                </c:pt>
                <c:pt idx="8">
                  <c:v>23845</c:v>
                </c:pt>
                <c:pt idx="9">
                  <c:v>56993</c:v>
                </c:pt>
              </c:numCache>
            </c:numRef>
          </c:val>
          <c:extLst xmlns:c16r2="http://schemas.microsoft.com/office/drawing/2015/06/chart">
            <c:ext xmlns:c16="http://schemas.microsoft.com/office/drawing/2014/chart" uri="{C3380CC4-5D6E-409C-BE32-E72D297353CC}">
              <c16:uniqueId val="{00000000-D4EE-4EE8-8C2F-4E12515FF23C}"/>
            </c:ext>
          </c:extLst>
        </c:ser>
        <c:ser>
          <c:idx val="0"/>
          <c:order val="1"/>
          <c:tx>
            <c:v>FEB</c:v>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(2020)'!$C$5:$D$16</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(2020)'!$F$5:$F$16</c:f>
              <c:numCache>
                <c:formatCode>_(* #,##0_);_(* \(#,##0\);_(* "-"_);_(@_)</c:formatCode>
                <c:ptCount val="10"/>
                <c:pt idx="0">
                  <c:v>138643</c:v>
                </c:pt>
                <c:pt idx="1">
                  <c:v>83236</c:v>
                </c:pt>
                <c:pt idx="2">
                  <c:v>96413</c:v>
                </c:pt>
                <c:pt idx="3">
                  <c:v>53112</c:v>
                </c:pt>
                <c:pt idx="4">
                  <c:v>31872</c:v>
                </c:pt>
                <c:pt idx="5">
                  <c:v>11415</c:v>
                </c:pt>
                <c:pt idx="6">
                  <c:v>31872</c:v>
                </c:pt>
                <c:pt idx="7">
                  <c:v>6282</c:v>
                </c:pt>
                <c:pt idx="8">
                  <c:v>22310</c:v>
                </c:pt>
                <c:pt idx="9">
                  <c:v>22063</c:v>
                </c:pt>
              </c:numCache>
            </c:numRef>
          </c:val>
          <c:extLst xmlns:c16r2="http://schemas.microsoft.com/office/drawing/2015/06/chart">
            <c:ext xmlns:c16="http://schemas.microsoft.com/office/drawing/2014/chart" uri="{C3380CC4-5D6E-409C-BE32-E72D297353CC}">
              <c16:uniqueId val="{00000001-D4EE-4EE8-8C2F-4E12515FF23C}"/>
            </c:ext>
          </c:extLst>
        </c:ser>
        <c:ser>
          <c:idx val="2"/>
          <c:order val="2"/>
          <c:tx>
            <c:v>MAR</c:v>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(2020)'!$C$5:$D$16</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(2020)'!$G$5:$G$16</c:f>
              <c:numCache>
                <c:formatCode>_(* #,##0_);_(* \(#,##0\);_(* "-"_);_(@_)</c:formatCode>
                <c:ptCount val="10"/>
                <c:pt idx="0">
                  <c:v>148178</c:v>
                </c:pt>
                <c:pt idx="1">
                  <c:v>79997</c:v>
                </c:pt>
                <c:pt idx="2">
                  <c:v>103044</c:v>
                </c:pt>
                <c:pt idx="3">
                  <c:v>31593</c:v>
                </c:pt>
                <c:pt idx="4">
                  <c:v>34064</c:v>
                </c:pt>
                <c:pt idx="5">
                  <c:v>10635</c:v>
                </c:pt>
                <c:pt idx="6">
                  <c:v>34064</c:v>
                </c:pt>
                <c:pt idx="7">
                  <c:v>38561</c:v>
                </c:pt>
                <c:pt idx="8">
                  <c:v>23845</c:v>
                </c:pt>
                <c:pt idx="9">
                  <c:v>13131</c:v>
                </c:pt>
              </c:numCache>
            </c:numRef>
          </c:val>
          <c:extLst xmlns:c16r2="http://schemas.microsoft.com/office/drawing/2015/06/chart">
            <c:ext xmlns:c16="http://schemas.microsoft.com/office/drawing/2014/chart" uri="{C3380CC4-5D6E-409C-BE32-E72D297353CC}">
              <c16:uniqueId val="{00000002-D4EE-4EE8-8C2F-4E12515FF23C}"/>
            </c:ext>
          </c:extLst>
        </c:ser>
        <c:ser>
          <c:idx val="3"/>
          <c:order val="3"/>
          <c:tx>
            <c:v>APR</c:v>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(2020)'!$C$5:$D$16</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(2020)'!$H$5:$H$16</c:f>
              <c:numCache>
                <c:formatCode>_(* #,##0_);_(* \(#,##0\);_(* "-"_);_(@_)</c:formatCode>
                <c:ptCount val="10"/>
                <c:pt idx="0">
                  <c:v>145000</c:v>
                </c:pt>
                <c:pt idx="1">
                  <c:v>81380</c:v>
                </c:pt>
                <c:pt idx="2">
                  <c:v>100833</c:v>
                </c:pt>
                <c:pt idx="3">
                  <c:v>31141</c:v>
                </c:pt>
                <c:pt idx="4">
                  <c:v>33333</c:v>
                </c:pt>
                <c:pt idx="5">
                  <c:v>15946</c:v>
                </c:pt>
                <c:pt idx="6">
                  <c:v>33333</c:v>
                </c:pt>
                <c:pt idx="7">
                  <c:v>19463</c:v>
                </c:pt>
                <c:pt idx="8">
                  <c:v>23333</c:v>
                </c:pt>
                <c:pt idx="9">
                  <c:v>8296</c:v>
                </c:pt>
              </c:numCache>
            </c:numRef>
          </c:val>
          <c:extLst xmlns:c16r2="http://schemas.microsoft.com/office/drawing/2015/06/chart">
            <c:ext xmlns:c16="http://schemas.microsoft.com/office/drawing/2014/chart" uri="{C3380CC4-5D6E-409C-BE32-E72D297353CC}">
              <c16:uniqueId val="{00000003-D4EE-4EE8-8C2F-4E12515FF23C}"/>
            </c:ext>
          </c:extLst>
        </c:ser>
        <c:ser>
          <c:idx val="4"/>
          <c:order val="4"/>
          <c:tx>
            <c:v>MEI</c:v>
          </c:tx>
          <c:spPr>
            <a:solidFill>
              <a:schemeClr val="accent5"/>
            </a:solidFill>
            <a:ln>
              <a:noFill/>
            </a:ln>
            <a:effectLst/>
          </c:spPr>
          <c:invertIfNegative val="0"/>
          <c:dLbls>
            <c:dLbl>
              <c:idx val="1"/>
              <c:layout>
                <c:manualLayout>
                  <c:x val="-1.2045554199350507E-3"/>
                  <c:y val="0.1073993228599543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D4EE-4EE8-8C2F-4E12515FF23C}"/>
                </c:ext>
                <c:ext xmlns:c15="http://schemas.microsoft.com/office/drawing/2012/chart" uri="{CE6537A1-D6FC-4f65-9D91-7224C49458BB}">
                  <c15:layout/>
                </c:ext>
              </c:extLst>
            </c:dLbl>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(2020)'!$C$5:$D$16</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(2020)'!$I$5:$I$16</c:f>
              <c:numCache>
                <c:formatCode>_(* #,##0_);_(* \(#,##0\);_(* "-"_);_(@_)</c:formatCode>
                <c:ptCount val="10"/>
                <c:pt idx="0">
                  <c:v>145000</c:v>
                </c:pt>
                <c:pt idx="1">
                  <c:v>369487</c:v>
                </c:pt>
                <c:pt idx="2">
                  <c:v>100833</c:v>
                </c:pt>
                <c:pt idx="3">
                  <c:v>10371</c:v>
                </c:pt>
                <c:pt idx="4">
                  <c:v>33333</c:v>
                </c:pt>
                <c:pt idx="5">
                  <c:v>21846</c:v>
                </c:pt>
                <c:pt idx="6">
                  <c:v>33333</c:v>
                </c:pt>
                <c:pt idx="7">
                  <c:v>34653</c:v>
                </c:pt>
                <c:pt idx="8">
                  <c:v>23333</c:v>
                </c:pt>
                <c:pt idx="9">
                  <c:v>38424</c:v>
                </c:pt>
              </c:numCache>
            </c:numRef>
          </c:val>
          <c:extLst xmlns:c16r2="http://schemas.microsoft.com/office/drawing/2015/06/chart">
            <c:ext xmlns:c16="http://schemas.microsoft.com/office/drawing/2014/chart" uri="{C3380CC4-5D6E-409C-BE32-E72D297353CC}">
              <c16:uniqueId val="{00000004-D4EE-4EE8-8C2F-4E12515FF23C}"/>
            </c:ext>
          </c:extLst>
        </c:ser>
        <c:ser>
          <c:idx val="5"/>
          <c:order val="5"/>
          <c:tx>
            <c:v>JUN</c:v>
          </c:tx>
          <c:spPr>
            <a:solidFill>
              <a:schemeClr val="accent6"/>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(2020)'!$C$5:$D$16</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(2020)'!$J$5:$J$16</c:f>
              <c:numCache>
                <c:formatCode>_(* #,##0_);_(* \(#,##0\);_(* "-"_);_(@_)</c:formatCode>
                <c:ptCount val="10"/>
                <c:pt idx="0">
                  <c:v>145000</c:v>
                </c:pt>
                <c:pt idx="1">
                  <c:v>51091</c:v>
                </c:pt>
                <c:pt idx="2">
                  <c:v>100833</c:v>
                </c:pt>
                <c:pt idx="3">
                  <c:v>39019</c:v>
                </c:pt>
                <c:pt idx="4">
                  <c:v>33333</c:v>
                </c:pt>
                <c:pt idx="5">
                  <c:v>14421</c:v>
                </c:pt>
                <c:pt idx="6">
                  <c:v>33333</c:v>
                </c:pt>
                <c:pt idx="7">
                  <c:v>36931</c:v>
                </c:pt>
                <c:pt idx="8">
                  <c:v>23333</c:v>
                </c:pt>
                <c:pt idx="9">
                  <c:v>3737</c:v>
                </c:pt>
              </c:numCache>
            </c:numRef>
          </c:val>
          <c:extLst xmlns:c16r2="http://schemas.microsoft.com/office/drawing/2015/06/chart">
            <c:ext xmlns:c16="http://schemas.microsoft.com/office/drawing/2014/chart" uri="{C3380CC4-5D6E-409C-BE32-E72D297353CC}">
              <c16:uniqueId val="{00000005-D4EE-4EE8-8C2F-4E12515FF23C}"/>
            </c:ext>
          </c:extLst>
        </c:ser>
        <c:dLbls>
          <c:showLegendKey val="0"/>
          <c:showVal val="1"/>
          <c:showCatName val="0"/>
          <c:showSerName val="0"/>
          <c:showPercent val="0"/>
          <c:showBubbleSize val="0"/>
        </c:dLbls>
        <c:gapWidth val="75"/>
        <c:axId val="980803680"/>
        <c:axId val="980805312"/>
      </c:barChart>
      <c:catAx>
        <c:axId val="980803680"/>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chemeClr val="dk1">
                    <a:lumMod val="65000"/>
                    <a:lumOff val="35000"/>
                  </a:schemeClr>
                </a:solidFill>
                <a:latin typeface="+mn-lt"/>
                <a:ea typeface="+mn-ea"/>
                <a:cs typeface="+mn-cs"/>
              </a:defRPr>
            </a:pPr>
            <a:endParaRPr lang="en-US"/>
          </a:p>
        </c:txPr>
        <c:crossAx val="980805312"/>
        <c:crosses val="autoZero"/>
        <c:auto val="1"/>
        <c:lblAlgn val="ctr"/>
        <c:lblOffset val="100"/>
        <c:noMultiLvlLbl val="0"/>
      </c:catAx>
      <c:valAx>
        <c:axId val="980805312"/>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crossAx val="980803680"/>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b="1"/>
      </a:pPr>
      <a:endParaRPr lang="en-US"/>
    </a:p>
  </c:txPr>
  <c:externalData r:id="rId4">
    <c:autoUpdate val="0"/>
  </c:externalData>
  <c:userShapes r:id="rId5"/>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600" dirty="0"/>
              <a:t>REALISASI ENS KUMULATIF UP3</a:t>
            </a:r>
          </a:p>
          <a:p>
            <a:pPr>
              <a:defRPr/>
            </a:pPr>
            <a:r>
              <a:rPr lang="en-US" sz="1600" dirty="0"/>
              <a:t>SD</a:t>
            </a:r>
            <a:r>
              <a:rPr lang="en-US" sz="1600" baseline="0" dirty="0"/>
              <a:t> JUNI </a:t>
            </a:r>
            <a:r>
              <a:rPr lang="en-US" sz="1600" dirty="0"/>
              <a:t>2020</a:t>
            </a:r>
          </a:p>
        </c:rich>
      </c:tx>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1"/>
          <c:order val="0"/>
          <c:tx>
            <c:v>JAN</c:v>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(2020)'!$C$22:$D$33</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(2020)'!$E$22:$E$33</c:f>
              <c:numCache>
                <c:formatCode>_(* #,##0_);_(* \(#,##0\);_(* "-"_);_(@_)</c:formatCode>
                <c:ptCount val="10"/>
                <c:pt idx="0">
                  <c:v>148178</c:v>
                </c:pt>
                <c:pt idx="1">
                  <c:v>108480</c:v>
                </c:pt>
                <c:pt idx="2">
                  <c:v>103044</c:v>
                </c:pt>
                <c:pt idx="3">
                  <c:v>91968</c:v>
                </c:pt>
                <c:pt idx="4">
                  <c:v>34064</c:v>
                </c:pt>
                <c:pt idx="5">
                  <c:v>9463</c:v>
                </c:pt>
                <c:pt idx="6">
                  <c:v>34064</c:v>
                </c:pt>
                <c:pt idx="7">
                  <c:v>9381</c:v>
                </c:pt>
                <c:pt idx="8">
                  <c:v>23845</c:v>
                </c:pt>
                <c:pt idx="9">
                  <c:v>56993</c:v>
                </c:pt>
              </c:numCache>
            </c:numRef>
          </c:val>
          <c:extLst xmlns:c16r2="http://schemas.microsoft.com/office/drawing/2015/06/chart">
            <c:ext xmlns:c16="http://schemas.microsoft.com/office/drawing/2014/chart" uri="{C3380CC4-5D6E-409C-BE32-E72D297353CC}">
              <c16:uniqueId val="{00000000-8441-4EC9-9F75-315841F2CEFC}"/>
            </c:ext>
          </c:extLst>
        </c:ser>
        <c:ser>
          <c:idx val="0"/>
          <c:order val="1"/>
          <c:tx>
            <c:v>FEB</c:v>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(2020)'!$C$22:$D$33</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(2020)'!$F$22:$F$33</c:f>
              <c:numCache>
                <c:formatCode>_(* #,##0_);_(* \(#,##0\);_(* "-"_);_(@_)</c:formatCode>
                <c:ptCount val="10"/>
                <c:pt idx="0">
                  <c:v>286821</c:v>
                </c:pt>
                <c:pt idx="1">
                  <c:v>191716</c:v>
                </c:pt>
                <c:pt idx="2">
                  <c:v>199457</c:v>
                </c:pt>
                <c:pt idx="3">
                  <c:v>145080</c:v>
                </c:pt>
                <c:pt idx="4">
                  <c:v>65936</c:v>
                </c:pt>
                <c:pt idx="5">
                  <c:v>20878</c:v>
                </c:pt>
                <c:pt idx="6">
                  <c:v>65936</c:v>
                </c:pt>
                <c:pt idx="7">
                  <c:v>15663</c:v>
                </c:pt>
                <c:pt idx="8">
                  <c:v>46155</c:v>
                </c:pt>
                <c:pt idx="9">
                  <c:v>79056</c:v>
                </c:pt>
              </c:numCache>
            </c:numRef>
          </c:val>
          <c:extLst xmlns:c16r2="http://schemas.microsoft.com/office/drawing/2015/06/chart">
            <c:ext xmlns:c16="http://schemas.microsoft.com/office/drawing/2014/chart" uri="{C3380CC4-5D6E-409C-BE32-E72D297353CC}">
              <c16:uniqueId val="{00000001-8441-4EC9-9F75-315841F2CEFC}"/>
            </c:ext>
          </c:extLst>
        </c:ser>
        <c:ser>
          <c:idx val="2"/>
          <c:order val="2"/>
          <c:tx>
            <c:v>MAR</c:v>
          </c:tx>
          <c:spPr>
            <a:solidFill>
              <a:schemeClr val="accent3"/>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(2020)'!$C$22:$D$33</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(2020)'!$G$22:$G$33</c:f>
              <c:numCache>
                <c:formatCode>_(* #,##0_);_(* \(#,##0\);_(* "-"_);_(@_)</c:formatCode>
                <c:ptCount val="10"/>
                <c:pt idx="0">
                  <c:v>434999</c:v>
                </c:pt>
                <c:pt idx="1">
                  <c:v>271713</c:v>
                </c:pt>
                <c:pt idx="2">
                  <c:v>302501</c:v>
                </c:pt>
                <c:pt idx="3">
                  <c:v>176673</c:v>
                </c:pt>
                <c:pt idx="4">
                  <c:v>100000</c:v>
                </c:pt>
                <c:pt idx="5">
                  <c:v>31513</c:v>
                </c:pt>
                <c:pt idx="6">
                  <c:v>100000</c:v>
                </c:pt>
                <c:pt idx="7">
                  <c:v>54224</c:v>
                </c:pt>
                <c:pt idx="8">
                  <c:v>70000</c:v>
                </c:pt>
                <c:pt idx="9">
                  <c:v>92187</c:v>
                </c:pt>
              </c:numCache>
            </c:numRef>
          </c:val>
          <c:extLst xmlns:c16r2="http://schemas.microsoft.com/office/drawing/2015/06/chart">
            <c:ext xmlns:c16="http://schemas.microsoft.com/office/drawing/2014/chart" uri="{C3380CC4-5D6E-409C-BE32-E72D297353CC}">
              <c16:uniqueId val="{00000002-8441-4EC9-9F75-315841F2CEFC}"/>
            </c:ext>
          </c:extLst>
        </c:ser>
        <c:ser>
          <c:idx val="3"/>
          <c:order val="3"/>
          <c:tx>
            <c:v>APR</c:v>
          </c:tx>
          <c:spPr>
            <a:solidFill>
              <a:schemeClr val="accent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(2020)'!$C$22:$D$33</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(2020)'!$H$22:$H$33</c:f>
              <c:numCache>
                <c:formatCode>_(* #,##0_);_(* \(#,##0\);_(* "-"_);_(@_)</c:formatCode>
                <c:ptCount val="10"/>
                <c:pt idx="0">
                  <c:v>579999</c:v>
                </c:pt>
                <c:pt idx="1">
                  <c:v>353093</c:v>
                </c:pt>
                <c:pt idx="2">
                  <c:v>403334</c:v>
                </c:pt>
                <c:pt idx="3">
                  <c:v>207814</c:v>
                </c:pt>
                <c:pt idx="4">
                  <c:v>133333</c:v>
                </c:pt>
                <c:pt idx="5">
                  <c:v>47459</c:v>
                </c:pt>
                <c:pt idx="6">
                  <c:v>133333</c:v>
                </c:pt>
                <c:pt idx="7">
                  <c:v>73687</c:v>
                </c:pt>
                <c:pt idx="8">
                  <c:v>93333</c:v>
                </c:pt>
                <c:pt idx="9">
                  <c:v>100483</c:v>
                </c:pt>
              </c:numCache>
            </c:numRef>
          </c:val>
          <c:extLst xmlns:c16r2="http://schemas.microsoft.com/office/drawing/2015/06/chart">
            <c:ext xmlns:c16="http://schemas.microsoft.com/office/drawing/2014/chart" uri="{C3380CC4-5D6E-409C-BE32-E72D297353CC}">
              <c16:uniqueId val="{00000003-8441-4EC9-9F75-315841F2CEFC}"/>
            </c:ext>
          </c:extLst>
        </c:ser>
        <c:ser>
          <c:idx val="4"/>
          <c:order val="4"/>
          <c:tx>
            <c:v>MEI</c:v>
          </c:tx>
          <c:spPr>
            <a:solidFill>
              <a:schemeClr val="accent5"/>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(2020)'!$C$22:$D$33</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(2020)'!$I$22:$I$33</c:f>
              <c:numCache>
                <c:formatCode>_(* #,##0_);_(* \(#,##0\);_(* "-"_);_(@_)</c:formatCode>
                <c:ptCount val="10"/>
                <c:pt idx="0">
                  <c:v>724999</c:v>
                </c:pt>
                <c:pt idx="1">
                  <c:v>722580</c:v>
                </c:pt>
                <c:pt idx="2">
                  <c:v>504167</c:v>
                </c:pt>
                <c:pt idx="3">
                  <c:v>218185</c:v>
                </c:pt>
                <c:pt idx="4">
                  <c:v>166666</c:v>
                </c:pt>
                <c:pt idx="5">
                  <c:v>69305</c:v>
                </c:pt>
                <c:pt idx="6">
                  <c:v>166666</c:v>
                </c:pt>
                <c:pt idx="7">
                  <c:v>108340</c:v>
                </c:pt>
                <c:pt idx="8">
                  <c:v>116666</c:v>
                </c:pt>
                <c:pt idx="9">
                  <c:v>138907</c:v>
                </c:pt>
              </c:numCache>
            </c:numRef>
          </c:val>
          <c:extLst xmlns:c16r2="http://schemas.microsoft.com/office/drawing/2015/06/chart">
            <c:ext xmlns:c16="http://schemas.microsoft.com/office/drawing/2014/chart" uri="{C3380CC4-5D6E-409C-BE32-E72D297353CC}">
              <c16:uniqueId val="{00000004-8441-4EC9-9F75-315841F2CEFC}"/>
            </c:ext>
          </c:extLst>
        </c:ser>
        <c:ser>
          <c:idx val="5"/>
          <c:order val="5"/>
          <c:tx>
            <c:v>JUN</c:v>
          </c:tx>
          <c:spPr>
            <a:solidFill>
              <a:schemeClr val="accent6"/>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multiLvlStrRef>
              <c:f>'APKT (2020)'!$C$22:$D$33</c:f>
              <c:multiLvlStrCache>
                <c:ptCount val="10"/>
                <c:lvl>
                  <c:pt idx="0">
                    <c:v> Target </c:v>
                  </c:pt>
                  <c:pt idx="1">
                    <c:v> Realisasi </c:v>
                  </c:pt>
                  <c:pt idx="2">
                    <c:v> Target </c:v>
                  </c:pt>
                  <c:pt idx="3">
                    <c:v> Realisasi </c:v>
                  </c:pt>
                  <c:pt idx="4">
                    <c:v> Target </c:v>
                  </c:pt>
                  <c:pt idx="5">
                    <c:v> Realisasi </c:v>
                  </c:pt>
                  <c:pt idx="6">
                    <c:v> Target </c:v>
                  </c:pt>
                  <c:pt idx="7">
                    <c:v> Realisasi </c:v>
                  </c:pt>
                  <c:pt idx="8">
                    <c:v> Target </c:v>
                  </c:pt>
                  <c:pt idx="9">
                    <c:v> Realisasi </c:v>
                  </c:pt>
                </c:lvl>
                <c:lvl>
                  <c:pt idx="0">
                    <c:v> SAMARINDA </c:v>
                  </c:pt>
                  <c:pt idx="2">
                    <c:v> BALIKPAPAN </c:v>
                  </c:pt>
                  <c:pt idx="4">
                    <c:v> BERAU </c:v>
                  </c:pt>
                  <c:pt idx="6">
                    <c:v> BONTANG </c:v>
                  </c:pt>
                  <c:pt idx="8">
                    <c:v> TARAKAN </c:v>
                  </c:pt>
                </c:lvl>
              </c:multiLvlStrCache>
            </c:multiLvlStrRef>
          </c:cat>
          <c:val>
            <c:numRef>
              <c:f>'APKT (2020)'!$J$22:$J$33</c:f>
              <c:numCache>
                <c:formatCode>_(* #,##0_);_(* \(#,##0\);_(* "-"_);_(@_)</c:formatCode>
                <c:ptCount val="10"/>
                <c:pt idx="0">
                  <c:v>869999</c:v>
                </c:pt>
                <c:pt idx="1">
                  <c:v>773671</c:v>
                </c:pt>
                <c:pt idx="2">
                  <c:v>605000</c:v>
                </c:pt>
                <c:pt idx="3">
                  <c:v>257204</c:v>
                </c:pt>
                <c:pt idx="4">
                  <c:v>199999</c:v>
                </c:pt>
                <c:pt idx="5">
                  <c:v>83726</c:v>
                </c:pt>
                <c:pt idx="6">
                  <c:v>199999</c:v>
                </c:pt>
                <c:pt idx="7">
                  <c:v>145271</c:v>
                </c:pt>
                <c:pt idx="8">
                  <c:v>139999</c:v>
                </c:pt>
                <c:pt idx="9">
                  <c:v>142644</c:v>
                </c:pt>
              </c:numCache>
            </c:numRef>
          </c:val>
          <c:extLst xmlns:c16r2="http://schemas.microsoft.com/office/drawing/2015/06/chart">
            <c:ext xmlns:c16="http://schemas.microsoft.com/office/drawing/2014/chart" uri="{C3380CC4-5D6E-409C-BE32-E72D297353CC}">
              <c16:uniqueId val="{00000005-8441-4EC9-9F75-315841F2CEFC}"/>
            </c:ext>
          </c:extLst>
        </c:ser>
        <c:dLbls>
          <c:dLblPos val="outEnd"/>
          <c:showLegendKey val="0"/>
          <c:showVal val="1"/>
          <c:showCatName val="0"/>
          <c:showSerName val="0"/>
          <c:showPercent val="0"/>
          <c:showBubbleSize val="0"/>
        </c:dLbls>
        <c:gapWidth val="75"/>
        <c:overlap val="-25"/>
        <c:axId val="980814016"/>
        <c:axId val="980805856"/>
      </c:barChart>
      <c:catAx>
        <c:axId val="98081401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1" i="0" u="none" strike="noStrike" kern="1200" cap="none" spc="0" normalizeH="0" baseline="0">
                <a:solidFill>
                  <a:schemeClr val="dk1">
                    <a:lumMod val="65000"/>
                    <a:lumOff val="35000"/>
                  </a:schemeClr>
                </a:solidFill>
                <a:latin typeface="+mn-lt"/>
                <a:ea typeface="+mn-ea"/>
                <a:cs typeface="+mn-cs"/>
              </a:defRPr>
            </a:pPr>
            <a:endParaRPr lang="en-US"/>
          </a:p>
        </c:txPr>
        <c:crossAx val="980805856"/>
        <c:crosses val="autoZero"/>
        <c:auto val="1"/>
        <c:lblAlgn val="ctr"/>
        <c:lblOffset val="100"/>
        <c:noMultiLvlLbl val="0"/>
      </c:catAx>
      <c:valAx>
        <c:axId val="980805856"/>
        <c:scaling>
          <c:orientation val="minMax"/>
        </c:scaling>
        <c:delete val="0"/>
        <c:axPos val="l"/>
        <c:majorGridlines>
          <c:spPr>
            <a:ln w="9525" cap="flat" cmpd="sng" algn="ctr">
              <a:solidFill>
                <a:schemeClr val="dk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crossAx val="980814016"/>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b="1"/>
      </a:pPr>
      <a:endParaRPr lang="en-US"/>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dirty="0"/>
              <a:t>REALISASI GANGGUAN UP3</a:t>
            </a:r>
            <a:endParaRPr lang="en-US" baseline="0" dirty="0"/>
          </a:p>
          <a:p>
            <a:pPr>
              <a:defRPr/>
            </a:pPr>
            <a:r>
              <a:rPr lang="en-US" baseline="0" dirty="0"/>
              <a:t>SD JUNI 2020</a:t>
            </a:r>
            <a:endParaRPr lang="en-US" dirty="0"/>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JAN</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'Z1+Z2'!$D$8:$E$13</c:f>
              <c:strCache>
                <c:ptCount val="5"/>
                <c:pt idx="0">
                  <c:v>UP3 SAMARINDA</c:v>
                </c:pt>
                <c:pt idx="1">
                  <c:v>UP3 BALIKPAPAN</c:v>
                </c:pt>
                <c:pt idx="2">
                  <c:v>UP3 BONTANG</c:v>
                </c:pt>
                <c:pt idx="3">
                  <c:v>UP3 BERAU</c:v>
                </c:pt>
                <c:pt idx="4">
                  <c:v>UP3 TARAKAN</c:v>
                </c:pt>
              </c:strCache>
            </c:strRef>
          </c:cat>
          <c:val>
            <c:numRef>
              <c:f>'Z1+Z2'!$F$8:$F$13</c:f>
              <c:numCache>
                <c:formatCode>General</c:formatCode>
                <c:ptCount val="5"/>
                <c:pt idx="0">
                  <c:v>262</c:v>
                </c:pt>
                <c:pt idx="1">
                  <c:v>149</c:v>
                </c:pt>
                <c:pt idx="2">
                  <c:v>39</c:v>
                </c:pt>
                <c:pt idx="3">
                  <c:v>11</c:v>
                </c:pt>
                <c:pt idx="4">
                  <c:v>5</c:v>
                </c:pt>
              </c:numCache>
            </c:numRef>
          </c:val>
          <c:extLst xmlns:c16r2="http://schemas.microsoft.com/office/drawing/2015/06/chart">
            <c:ext xmlns:c16="http://schemas.microsoft.com/office/drawing/2014/chart" uri="{C3380CC4-5D6E-409C-BE32-E72D297353CC}">
              <c16:uniqueId val="{00000000-BCA5-49B0-A581-8CA4CD6309C1}"/>
            </c:ext>
          </c:extLst>
        </c:ser>
        <c:ser>
          <c:idx val="1"/>
          <c:order val="1"/>
          <c:tx>
            <c:v>FEB</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'Z1+Z2'!$D$8:$E$13</c:f>
              <c:strCache>
                <c:ptCount val="5"/>
                <c:pt idx="0">
                  <c:v>UP3 SAMARINDA</c:v>
                </c:pt>
                <c:pt idx="1">
                  <c:v>UP3 BALIKPAPAN</c:v>
                </c:pt>
                <c:pt idx="2">
                  <c:v>UP3 BONTANG</c:v>
                </c:pt>
                <c:pt idx="3">
                  <c:v>UP3 BERAU</c:v>
                </c:pt>
                <c:pt idx="4">
                  <c:v>UP3 TARAKAN</c:v>
                </c:pt>
              </c:strCache>
            </c:strRef>
          </c:cat>
          <c:val>
            <c:numRef>
              <c:f>'Z1+Z2'!$G$8:$G$13</c:f>
              <c:numCache>
                <c:formatCode>General</c:formatCode>
                <c:ptCount val="5"/>
                <c:pt idx="0">
                  <c:v>240</c:v>
                </c:pt>
                <c:pt idx="1">
                  <c:v>117</c:v>
                </c:pt>
                <c:pt idx="2">
                  <c:v>37</c:v>
                </c:pt>
                <c:pt idx="3">
                  <c:v>13</c:v>
                </c:pt>
                <c:pt idx="4">
                  <c:v>5</c:v>
                </c:pt>
              </c:numCache>
            </c:numRef>
          </c:val>
          <c:extLst xmlns:c16r2="http://schemas.microsoft.com/office/drawing/2015/06/chart">
            <c:ext xmlns:c16="http://schemas.microsoft.com/office/drawing/2014/chart" uri="{C3380CC4-5D6E-409C-BE32-E72D297353CC}">
              <c16:uniqueId val="{00000001-BCA5-49B0-A581-8CA4CD6309C1}"/>
            </c:ext>
          </c:extLst>
        </c:ser>
        <c:ser>
          <c:idx val="2"/>
          <c:order val="2"/>
          <c:tx>
            <c:v>MAR</c:v>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'Z1+Z2'!$D$8:$E$13</c:f>
              <c:strCache>
                <c:ptCount val="5"/>
                <c:pt idx="0">
                  <c:v>UP3 SAMARINDA</c:v>
                </c:pt>
                <c:pt idx="1">
                  <c:v>UP3 BALIKPAPAN</c:v>
                </c:pt>
                <c:pt idx="2">
                  <c:v>UP3 BONTANG</c:v>
                </c:pt>
                <c:pt idx="3">
                  <c:v>UP3 BERAU</c:v>
                </c:pt>
                <c:pt idx="4">
                  <c:v>UP3 TARAKAN</c:v>
                </c:pt>
              </c:strCache>
            </c:strRef>
          </c:cat>
          <c:val>
            <c:numRef>
              <c:f>'Z1+Z2'!$H$8:$H$13</c:f>
              <c:numCache>
                <c:formatCode>General</c:formatCode>
                <c:ptCount val="5"/>
                <c:pt idx="0">
                  <c:v>203</c:v>
                </c:pt>
                <c:pt idx="1">
                  <c:v>149</c:v>
                </c:pt>
                <c:pt idx="2">
                  <c:v>35</c:v>
                </c:pt>
                <c:pt idx="3">
                  <c:v>35</c:v>
                </c:pt>
                <c:pt idx="4">
                  <c:v>7</c:v>
                </c:pt>
              </c:numCache>
            </c:numRef>
          </c:val>
          <c:extLst xmlns:c16r2="http://schemas.microsoft.com/office/drawing/2015/06/chart">
            <c:ext xmlns:c16="http://schemas.microsoft.com/office/drawing/2014/chart" uri="{C3380CC4-5D6E-409C-BE32-E72D297353CC}">
              <c16:uniqueId val="{00000002-BCA5-49B0-A581-8CA4CD6309C1}"/>
            </c:ext>
          </c:extLst>
        </c:ser>
        <c:ser>
          <c:idx val="3"/>
          <c:order val="3"/>
          <c:tx>
            <c:v>APR</c:v>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'Z1+Z2'!$D$8:$E$13</c:f>
              <c:strCache>
                <c:ptCount val="5"/>
                <c:pt idx="0">
                  <c:v>UP3 SAMARINDA</c:v>
                </c:pt>
                <c:pt idx="1">
                  <c:v>UP3 BALIKPAPAN</c:v>
                </c:pt>
                <c:pt idx="2">
                  <c:v>UP3 BONTANG</c:v>
                </c:pt>
                <c:pt idx="3">
                  <c:v>UP3 BERAU</c:v>
                </c:pt>
                <c:pt idx="4">
                  <c:v>UP3 TARAKAN</c:v>
                </c:pt>
              </c:strCache>
            </c:strRef>
          </c:cat>
          <c:val>
            <c:numRef>
              <c:f>'Z1+Z2'!$I$8:$I$13</c:f>
              <c:numCache>
                <c:formatCode>General</c:formatCode>
                <c:ptCount val="5"/>
                <c:pt idx="0">
                  <c:v>258</c:v>
                </c:pt>
                <c:pt idx="1">
                  <c:v>124</c:v>
                </c:pt>
                <c:pt idx="2">
                  <c:v>33</c:v>
                </c:pt>
                <c:pt idx="3">
                  <c:v>43</c:v>
                </c:pt>
                <c:pt idx="4">
                  <c:v>6</c:v>
                </c:pt>
              </c:numCache>
            </c:numRef>
          </c:val>
          <c:extLst xmlns:c16r2="http://schemas.microsoft.com/office/drawing/2015/06/chart">
            <c:ext xmlns:c16="http://schemas.microsoft.com/office/drawing/2014/chart" uri="{C3380CC4-5D6E-409C-BE32-E72D297353CC}">
              <c16:uniqueId val="{00000003-BCA5-49B0-A581-8CA4CD6309C1}"/>
            </c:ext>
          </c:extLst>
        </c:ser>
        <c:ser>
          <c:idx val="4"/>
          <c:order val="4"/>
          <c:tx>
            <c:v>MEI</c:v>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'Z1+Z2'!$D$8:$E$13</c:f>
              <c:strCache>
                <c:ptCount val="5"/>
                <c:pt idx="0">
                  <c:v>UP3 SAMARINDA</c:v>
                </c:pt>
                <c:pt idx="1">
                  <c:v>UP3 BALIKPAPAN</c:v>
                </c:pt>
                <c:pt idx="2">
                  <c:v>UP3 BONTANG</c:v>
                </c:pt>
                <c:pt idx="3">
                  <c:v>UP3 BERAU</c:v>
                </c:pt>
                <c:pt idx="4">
                  <c:v>UP3 TARAKAN</c:v>
                </c:pt>
              </c:strCache>
            </c:strRef>
          </c:cat>
          <c:val>
            <c:numRef>
              <c:f>'Z1+Z2'!$J$8:$J$13</c:f>
              <c:numCache>
                <c:formatCode>General</c:formatCode>
                <c:ptCount val="5"/>
                <c:pt idx="0">
                  <c:v>276</c:v>
                </c:pt>
                <c:pt idx="1">
                  <c:v>121</c:v>
                </c:pt>
                <c:pt idx="2">
                  <c:v>52</c:v>
                </c:pt>
                <c:pt idx="3">
                  <c:v>83</c:v>
                </c:pt>
                <c:pt idx="4">
                  <c:v>21</c:v>
                </c:pt>
              </c:numCache>
            </c:numRef>
          </c:val>
          <c:extLst xmlns:c16r2="http://schemas.microsoft.com/office/drawing/2015/06/chart">
            <c:ext xmlns:c16="http://schemas.microsoft.com/office/drawing/2014/chart" uri="{C3380CC4-5D6E-409C-BE32-E72D297353CC}">
              <c16:uniqueId val="{00000004-BCA5-49B0-A581-8CA4CD6309C1}"/>
            </c:ext>
          </c:extLst>
        </c:ser>
        <c:ser>
          <c:idx val="5"/>
          <c:order val="5"/>
          <c:tx>
            <c:v>JUN</c:v>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'Z1+Z2'!$D$8:$E$13</c:f>
              <c:strCache>
                <c:ptCount val="5"/>
                <c:pt idx="0">
                  <c:v>UP3 SAMARINDA</c:v>
                </c:pt>
                <c:pt idx="1">
                  <c:v>UP3 BALIKPAPAN</c:v>
                </c:pt>
                <c:pt idx="2">
                  <c:v>UP3 BONTANG</c:v>
                </c:pt>
                <c:pt idx="3">
                  <c:v>UP3 BERAU</c:v>
                </c:pt>
                <c:pt idx="4">
                  <c:v>UP3 TARAKAN</c:v>
                </c:pt>
              </c:strCache>
            </c:strRef>
          </c:cat>
          <c:val>
            <c:numRef>
              <c:f>'Z1+Z2'!$K$8:$K$13</c:f>
              <c:numCache>
                <c:formatCode>General</c:formatCode>
                <c:ptCount val="5"/>
                <c:pt idx="0">
                  <c:v>229</c:v>
                </c:pt>
                <c:pt idx="1">
                  <c:v>100</c:v>
                </c:pt>
                <c:pt idx="2">
                  <c:v>32</c:v>
                </c:pt>
                <c:pt idx="3">
                  <c:v>76</c:v>
                </c:pt>
                <c:pt idx="4">
                  <c:v>15</c:v>
                </c:pt>
              </c:numCache>
            </c:numRef>
          </c:val>
          <c:extLst xmlns:c16r2="http://schemas.microsoft.com/office/drawing/2015/06/chart">
            <c:ext xmlns:c16="http://schemas.microsoft.com/office/drawing/2014/chart" uri="{C3380CC4-5D6E-409C-BE32-E72D297353CC}">
              <c16:uniqueId val="{00000005-BCA5-49B0-A581-8CA4CD6309C1}"/>
            </c:ext>
          </c:extLst>
        </c:ser>
        <c:dLbls>
          <c:showLegendKey val="0"/>
          <c:showVal val="1"/>
          <c:showCatName val="0"/>
          <c:showSerName val="0"/>
          <c:showPercent val="0"/>
          <c:showBubbleSize val="0"/>
        </c:dLbls>
        <c:gapWidth val="150"/>
        <c:overlap val="-25"/>
        <c:axId val="980825984"/>
        <c:axId val="980814560"/>
      </c:barChart>
      <c:catAx>
        <c:axId val="980825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80814560"/>
        <c:crosses val="autoZero"/>
        <c:auto val="1"/>
        <c:lblAlgn val="ctr"/>
        <c:lblOffset val="100"/>
        <c:noMultiLvlLbl val="0"/>
      </c:catAx>
      <c:valAx>
        <c:axId val="980814560"/>
        <c:scaling>
          <c:orientation val="minMax"/>
        </c:scaling>
        <c:delete val="1"/>
        <c:axPos val="l"/>
        <c:numFmt formatCode="General" sourceLinked="1"/>
        <c:majorTickMark val="out"/>
        <c:minorTickMark val="none"/>
        <c:tickLblPos val="nextTo"/>
        <c:crossAx val="98082598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dirty="0"/>
              <a:t>PENYULANG KRONIS 3 BULAN BERTURUT-URUT TW 2</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APR</c:v>
          </c:tx>
          <c:spPr>
            <a:solidFill>
              <a:schemeClr val="accent1"/>
            </a:solidFill>
            <a:ln>
              <a:noFill/>
            </a:ln>
            <a:effectLst/>
          </c:spPr>
          <c:invertIfNegative val="0"/>
          <c:cat>
            <c:strRef>
              <c:f>Sheet1!$C$20:$C$23</c:f>
              <c:strCache>
                <c:ptCount val="4"/>
                <c:pt idx="0">
                  <c:v>R-5</c:v>
                </c:pt>
                <c:pt idx="1">
                  <c:v>E-2</c:v>
                </c:pt>
                <c:pt idx="2">
                  <c:v>MLK 3</c:v>
                </c:pt>
                <c:pt idx="3">
                  <c:v>MLK 4</c:v>
                </c:pt>
              </c:strCache>
            </c:strRef>
          </c:cat>
          <c:val>
            <c:numRef>
              <c:f>Sheet1!$D$20:$D$23</c:f>
              <c:numCache>
                <c:formatCode>General</c:formatCode>
                <c:ptCount val="4"/>
                <c:pt idx="0">
                  <c:v>10</c:v>
                </c:pt>
                <c:pt idx="1">
                  <c:v>10</c:v>
                </c:pt>
                <c:pt idx="2">
                  <c:v>23</c:v>
                </c:pt>
                <c:pt idx="3">
                  <c:v>17</c:v>
                </c:pt>
              </c:numCache>
            </c:numRef>
          </c:val>
          <c:extLst xmlns:c16r2="http://schemas.microsoft.com/office/drawing/2015/06/chart">
            <c:ext xmlns:c16="http://schemas.microsoft.com/office/drawing/2014/chart" uri="{C3380CC4-5D6E-409C-BE32-E72D297353CC}">
              <c16:uniqueId val="{00000000-A9CD-4F66-8229-9BF0C63CDADE}"/>
            </c:ext>
          </c:extLst>
        </c:ser>
        <c:ser>
          <c:idx val="1"/>
          <c:order val="1"/>
          <c:tx>
            <c:v>MEI</c:v>
          </c:tx>
          <c:spPr>
            <a:solidFill>
              <a:schemeClr val="accent2"/>
            </a:solidFill>
            <a:ln>
              <a:noFill/>
            </a:ln>
            <a:effectLst/>
          </c:spPr>
          <c:invertIfNegative val="0"/>
          <c:cat>
            <c:strRef>
              <c:f>Sheet1!$C$20:$C$23</c:f>
              <c:strCache>
                <c:ptCount val="4"/>
                <c:pt idx="0">
                  <c:v>R-5</c:v>
                </c:pt>
                <c:pt idx="1">
                  <c:v>E-2</c:v>
                </c:pt>
                <c:pt idx="2">
                  <c:v>MLK 3</c:v>
                </c:pt>
                <c:pt idx="3">
                  <c:v>MLK 4</c:v>
                </c:pt>
              </c:strCache>
            </c:strRef>
          </c:cat>
          <c:val>
            <c:numRef>
              <c:f>Sheet1!$E$20:$E$23</c:f>
              <c:numCache>
                <c:formatCode>General</c:formatCode>
                <c:ptCount val="4"/>
                <c:pt idx="0">
                  <c:v>22</c:v>
                </c:pt>
                <c:pt idx="1">
                  <c:v>12</c:v>
                </c:pt>
                <c:pt idx="2">
                  <c:v>30</c:v>
                </c:pt>
                <c:pt idx="3">
                  <c:v>14</c:v>
                </c:pt>
              </c:numCache>
            </c:numRef>
          </c:val>
          <c:extLst xmlns:c16r2="http://schemas.microsoft.com/office/drawing/2015/06/chart">
            <c:ext xmlns:c16="http://schemas.microsoft.com/office/drawing/2014/chart" uri="{C3380CC4-5D6E-409C-BE32-E72D297353CC}">
              <c16:uniqueId val="{00000001-A9CD-4F66-8229-9BF0C63CDADE}"/>
            </c:ext>
          </c:extLst>
        </c:ser>
        <c:ser>
          <c:idx val="2"/>
          <c:order val="2"/>
          <c:tx>
            <c:v>JUN</c:v>
          </c:tx>
          <c:spPr>
            <a:solidFill>
              <a:schemeClr val="accent3"/>
            </a:solidFill>
            <a:ln>
              <a:noFill/>
            </a:ln>
            <a:effectLst/>
          </c:spPr>
          <c:invertIfNegative val="0"/>
          <c:cat>
            <c:strRef>
              <c:f>Sheet1!$C$20:$C$23</c:f>
              <c:strCache>
                <c:ptCount val="4"/>
                <c:pt idx="0">
                  <c:v>R-5</c:v>
                </c:pt>
                <c:pt idx="1">
                  <c:v>E-2</c:v>
                </c:pt>
                <c:pt idx="2">
                  <c:v>MLK 3</c:v>
                </c:pt>
                <c:pt idx="3">
                  <c:v>MLK 4</c:v>
                </c:pt>
              </c:strCache>
            </c:strRef>
          </c:cat>
          <c:val>
            <c:numRef>
              <c:f>Sheet1!$F$20:$F$23</c:f>
              <c:numCache>
                <c:formatCode>General</c:formatCode>
                <c:ptCount val="4"/>
                <c:pt idx="0">
                  <c:v>16</c:v>
                </c:pt>
                <c:pt idx="1">
                  <c:v>13</c:v>
                </c:pt>
                <c:pt idx="2">
                  <c:v>30</c:v>
                </c:pt>
                <c:pt idx="3">
                  <c:v>17</c:v>
                </c:pt>
              </c:numCache>
            </c:numRef>
          </c:val>
          <c:extLst xmlns:c16r2="http://schemas.microsoft.com/office/drawing/2015/06/chart">
            <c:ext xmlns:c16="http://schemas.microsoft.com/office/drawing/2014/chart" uri="{C3380CC4-5D6E-409C-BE32-E72D297353CC}">
              <c16:uniqueId val="{00000002-A9CD-4F66-8229-9BF0C63CDADE}"/>
            </c:ext>
          </c:extLst>
        </c:ser>
        <c:dLbls>
          <c:showLegendKey val="0"/>
          <c:showVal val="0"/>
          <c:showCatName val="0"/>
          <c:showSerName val="0"/>
          <c:showPercent val="0"/>
          <c:showBubbleSize val="0"/>
        </c:dLbls>
        <c:gapWidth val="150"/>
        <c:axId val="980817280"/>
        <c:axId val="980826528"/>
      </c:barChart>
      <c:catAx>
        <c:axId val="98081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80826528"/>
        <c:crosses val="autoZero"/>
        <c:auto val="1"/>
        <c:lblAlgn val="ctr"/>
        <c:lblOffset val="100"/>
        <c:noMultiLvlLbl val="0"/>
      </c:catAx>
      <c:valAx>
        <c:axId val="980826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a:t>KALI</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98081728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1"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052938907922059"/>
          <c:y val="0.13519458934951101"/>
          <c:w val="0.84947061092077925"/>
          <c:h val="0.60328612613624066"/>
        </c:manualLayout>
      </c:layout>
      <c:lineChart>
        <c:grouping val="standard"/>
        <c:varyColors val="0"/>
        <c:ser>
          <c:idx val="1"/>
          <c:order val="0"/>
          <c:tx>
            <c:v>SAIDI</c:v>
          </c:tx>
          <c:spPr>
            <a:ln w="98425" cap="rnd" cmpd="sng" algn="ctr">
              <a:solidFill>
                <a:srgbClr val="68B8C8"/>
              </a:solidFill>
              <a:round/>
            </a:ln>
            <a:effectLst/>
          </c:spPr>
          <c:marker>
            <c:symbol val="none"/>
          </c:marker>
          <c:dLbls>
            <c:dLbl>
              <c:idx val="1"/>
              <c:layout>
                <c:manualLayout>
                  <c:x val="-2.6152090306616665E-2"/>
                  <c:y val="-6.7905719789486299E-2"/>
                </c:manualLayout>
              </c:layout>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458A-4D1C-9F34-10F6E8A80C98}"/>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200" b="1" i="0" u="none" strike="noStrike" kern="1200" baseline="0">
                    <a:solidFill>
                      <a:schemeClr val="dk1">
                        <a:lumMod val="65000"/>
                        <a:lumOff val="35000"/>
                      </a:schemeClr>
                    </a:solidFill>
                    <a:latin typeface="+mn-lt"/>
                    <a:ea typeface="+mn-ea"/>
                    <a:cs typeface="+mn-cs"/>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numRef>
              <c:f>'UIW 16-20 juni'!$F$7:$I$7</c:f>
              <c:numCache>
                <c:formatCode>General</c:formatCode>
                <c:ptCount val="4"/>
                <c:pt idx="0">
                  <c:v>2017</c:v>
                </c:pt>
                <c:pt idx="1">
                  <c:v>2018</c:v>
                </c:pt>
                <c:pt idx="2">
                  <c:v>2019</c:v>
                </c:pt>
                <c:pt idx="3">
                  <c:v>2020</c:v>
                </c:pt>
              </c:numCache>
            </c:numRef>
          </c:cat>
          <c:val>
            <c:numRef>
              <c:f>'UIW 16-20 juni'!$F$8:$I$8</c:f>
              <c:numCache>
                <c:formatCode>General</c:formatCode>
                <c:ptCount val="4"/>
                <c:pt idx="0">
                  <c:v>18.93</c:v>
                </c:pt>
                <c:pt idx="1">
                  <c:v>6.93</c:v>
                </c:pt>
                <c:pt idx="2">
                  <c:v>9.35</c:v>
                </c:pt>
                <c:pt idx="3">
                  <c:v>4.0199999999999996</c:v>
                </c:pt>
              </c:numCache>
            </c:numRef>
          </c:val>
          <c:smooth val="0"/>
          <c:extLst xmlns:c16r2="http://schemas.microsoft.com/office/drawing/2015/06/chart">
            <c:ext xmlns:c16="http://schemas.microsoft.com/office/drawing/2014/chart" uri="{C3380CC4-5D6E-409C-BE32-E72D297353CC}">
              <c16:uniqueId val="{00000001-458A-4D1C-9F34-10F6E8A80C98}"/>
            </c:ext>
          </c:extLst>
        </c:ser>
        <c:dLbls>
          <c:dLblPos val="t"/>
          <c:showLegendKey val="0"/>
          <c:showVal val="1"/>
          <c:showCatName val="0"/>
          <c:showSerName val="0"/>
          <c:showPercent val="0"/>
          <c:showBubbleSize val="0"/>
        </c:dLbls>
        <c:dropLines>
          <c:spPr>
            <a:ln w="22225" cap="flat" cmpd="sng" algn="ctr">
              <a:gradFill>
                <a:gsLst>
                  <a:gs pos="0">
                    <a:srgbClr val="5B9BD5">
                      <a:lumMod val="5000"/>
                      <a:lumOff val="95000"/>
                    </a:srgbClr>
                  </a:gs>
                  <a:gs pos="66000">
                    <a:sysClr val="windowText" lastClr="000000">
                      <a:lumMod val="65000"/>
                      <a:lumOff val="35000"/>
                    </a:sysClr>
                  </a:gs>
                  <a:gs pos="77000">
                    <a:sysClr val="windowText" lastClr="000000">
                      <a:lumMod val="75000"/>
                      <a:lumOff val="25000"/>
                    </a:sysClr>
                  </a:gs>
                  <a:gs pos="100000">
                    <a:sysClr val="windowText" lastClr="000000">
                      <a:lumMod val="75000"/>
                      <a:lumOff val="25000"/>
                    </a:sysClr>
                  </a:gs>
                </a:gsLst>
                <a:lin ang="16200000" scaled="0"/>
              </a:gradFill>
              <a:prstDash val="sysDash"/>
              <a:round/>
            </a:ln>
            <a:effectLst/>
          </c:spPr>
        </c:dropLines>
        <c:smooth val="0"/>
        <c:axId val="1813303216"/>
        <c:axId val="1813312464"/>
      </c:lineChart>
      <c:catAx>
        <c:axId val="1813303216"/>
        <c:scaling>
          <c:orientation val="minMax"/>
        </c:scaling>
        <c:delete val="0"/>
        <c:axPos val="b"/>
        <c:title>
          <c:tx>
            <c:rich>
              <a:bodyPr rot="0" spcFirstLastPara="1" vertOverflow="ellipsis" vert="horz" wrap="square" anchor="ctr" anchorCtr="1"/>
              <a:lstStyle/>
              <a:p>
                <a:pPr>
                  <a:defRPr sz="1400" b="1" i="0" u="none" strike="noStrike" kern="1200" cap="all" baseline="0">
                    <a:solidFill>
                      <a:schemeClr val="dk1">
                        <a:lumMod val="65000"/>
                        <a:lumOff val="35000"/>
                      </a:schemeClr>
                    </a:solidFill>
                    <a:latin typeface="+mn-lt"/>
                    <a:ea typeface="+mn-ea"/>
                    <a:cs typeface="+mn-cs"/>
                  </a:defRPr>
                </a:pPr>
                <a:r>
                  <a:rPr lang="en-US" sz="1400" dirty="0"/>
                  <a:t>SAIDI UIW KALTIMRA s/d JUNI </a:t>
                </a:r>
                <a:r>
                  <a:rPr lang="en-US" sz="1400" dirty="0" err="1"/>
                  <a:t>yoy</a:t>
                </a:r>
                <a:endParaRPr lang="en-US" sz="1400" dirty="0"/>
              </a:p>
            </c:rich>
          </c:tx>
          <c:layout>
            <c:manualLayout>
              <c:xMode val="edge"/>
              <c:yMode val="edge"/>
              <c:x val="0.34029570790835278"/>
              <c:y val="3.5197158570367329E-3"/>
            </c:manualLayout>
          </c:layout>
          <c:overlay val="0"/>
          <c:spPr>
            <a:noFill/>
            <a:ln>
              <a:noFill/>
            </a:ln>
            <a:effectLst/>
          </c:spPr>
          <c:txPr>
            <a:bodyPr rot="0" spcFirstLastPara="1" vertOverflow="ellipsis" vert="horz" wrap="square" anchor="ctr" anchorCtr="1"/>
            <a:lstStyle/>
            <a:p>
              <a:pPr>
                <a:defRPr sz="1400" b="1"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50" b="1" i="0" u="none" strike="noStrike" kern="1200" spc="20" baseline="0">
                <a:solidFill>
                  <a:schemeClr val="dk1">
                    <a:lumMod val="65000"/>
                    <a:lumOff val="35000"/>
                  </a:schemeClr>
                </a:solidFill>
                <a:latin typeface="+mn-lt"/>
                <a:ea typeface="+mn-ea"/>
                <a:cs typeface="+mn-cs"/>
              </a:defRPr>
            </a:pPr>
            <a:endParaRPr lang="en-US"/>
          </a:p>
        </c:txPr>
        <c:crossAx val="1813312464"/>
        <c:crosses val="autoZero"/>
        <c:auto val="1"/>
        <c:lblAlgn val="ctr"/>
        <c:lblOffset val="100"/>
        <c:noMultiLvlLbl val="0"/>
      </c:catAx>
      <c:valAx>
        <c:axId val="1813312464"/>
        <c:scaling>
          <c:orientation val="minMax"/>
        </c:scaling>
        <c:delete val="0"/>
        <c:axPos val="l"/>
        <c:title>
          <c:tx>
            <c:rich>
              <a:bodyPr rot="-5400000" spcFirstLastPara="1" vertOverflow="ellipsis" vert="horz" wrap="square" anchor="ctr" anchorCtr="1"/>
              <a:lstStyle/>
              <a:p>
                <a:pPr>
                  <a:defRPr sz="1050" b="1" i="0" u="none" strike="noStrike" kern="1200" cap="all" baseline="0">
                    <a:solidFill>
                      <a:schemeClr val="dk1">
                        <a:lumMod val="65000"/>
                        <a:lumOff val="35000"/>
                      </a:schemeClr>
                    </a:solidFill>
                    <a:latin typeface="+mn-lt"/>
                    <a:ea typeface="+mn-ea"/>
                    <a:cs typeface="+mn-cs"/>
                  </a:defRPr>
                </a:pPr>
                <a:r>
                  <a:rPr lang="en-US"/>
                  <a:t>MENIT/PLG</a:t>
                </a:r>
              </a:p>
            </c:rich>
          </c:tx>
          <c:layout/>
          <c:overlay val="0"/>
          <c:spPr>
            <a:noFill/>
            <a:ln>
              <a:noFill/>
            </a:ln>
            <a:effectLst/>
          </c:spPr>
          <c:txPr>
            <a:bodyPr rot="-5400000" spcFirstLastPara="1" vertOverflow="ellipsis" vert="horz" wrap="square" anchor="ctr" anchorCtr="1"/>
            <a:lstStyle/>
            <a:p>
              <a:pPr>
                <a:defRPr sz="1050" b="1"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spc="20" baseline="0">
                <a:solidFill>
                  <a:schemeClr val="dk1">
                    <a:lumMod val="65000"/>
                    <a:lumOff val="35000"/>
                  </a:schemeClr>
                </a:solidFill>
                <a:latin typeface="+mn-lt"/>
                <a:ea typeface="+mn-ea"/>
                <a:cs typeface="+mn-cs"/>
              </a:defRPr>
            </a:pPr>
            <a:endParaRPr lang="en-US"/>
          </a:p>
        </c:txPr>
        <c:crossAx val="181330321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50" b="1"/>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US" sz="1400"/>
              <a:t>SAIDI UIW KALTIMRA </a:t>
            </a:r>
          </a:p>
          <a:p>
            <a:pPr>
              <a:defRPr sz="1400"/>
            </a:pPr>
            <a:r>
              <a:rPr lang="en-US" sz="1400"/>
              <a:t>MEI 2020</a:t>
            </a:r>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24373800493607997"/>
          <c:y val="0.26336456783463841"/>
          <c:w val="0.53045158186625829"/>
          <c:h val="0.69610862967331955"/>
        </c:manualLayout>
      </c:layout>
      <c:pieChart>
        <c:varyColors val="1"/>
        <c:ser>
          <c:idx val="0"/>
          <c:order val="0"/>
          <c:spPr>
            <a:effectLst>
              <a:outerShdw blurRad="50800" dist="38100" dir="2700000" algn="tl" rotWithShape="0">
                <a:prstClr val="black">
                  <a:alpha val="40000"/>
                </a:prstClr>
              </a:outerShdw>
            </a:effectLst>
          </c:spPr>
          <c:explosion val="12"/>
          <c:dPt>
            <c:idx val="0"/>
            <c:bubble3D val="0"/>
            <c:spPr>
              <a:solidFill>
                <a:srgbClr val="FF5969"/>
              </a:solidFill>
              <a:ln>
                <a:noFill/>
              </a:ln>
              <a:effectLst>
                <a:outerShdw blurRad="50800" dist="381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1-8302-47D6-B859-2B4B29FC7704}"/>
              </c:ext>
            </c:extLst>
          </c:dPt>
          <c:dPt>
            <c:idx val="1"/>
            <c:bubble3D val="0"/>
            <c:spPr>
              <a:solidFill>
                <a:srgbClr val="92D050"/>
              </a:solidFill>
              <a:ln>
                <a:noFill/>
              </a:ln>
              <a:effectLst>
                <a:outerShdw blurRad="50800" dist="381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3-8302-47D6-B859-2B4B29FC7704}"/>
              </c:ext>
            </c:extLst>
          </c:dPt>
          <c:dPt>
            <c:idx val="2"/>
            <c:bubble3D val="0"/>
            <c:spPr>
              <a:solidFill>
                <a:srgbClr val="089CAC"/>
              </a:solidFill>
              <a:ln>
                <a:noFill/>
              </a:ln>
              <a:effectLst>
                <a:outerShdw blurRad="50800" dist="38100" dir="2700000" algn="tl" rotWithShape="0">
                  <a:prstClr val="black">
                    <a:alpha val="40000"/>
                  </a:prstClr>
                </a:outerShdw>
              </a:effectLst>
            </c:spPr>
            <c:extLst xmlns:c16r2="http://schemas.microsoft.com/office/drawing/2015/06/chart">
              <c:ext xmlns:c16="http://schemas.microsoft.com/office/drawing/2014/chart" uri="{C3380CC4-5D6E-409C-BE32-E72D297353CC}">
                <c16:uniqueId val="{00000005-8302-47D6-B859-2B4B29FC7704}"/>
              </c:ext>
            </c:extLst>
          </c:dPt>
          <c:dLbls>
            <c:dLbl>
              <c:idx val="0"/>
              <c:layout>
                <c:manualLayout>
                  <c:x val="-5.4635945751679398E-2"/>
                  <c:y val="3.7738519357190706E-2"/>
                </c:manualLayout>
              </c:layout>
              <c:tx>
                <c:rich>
                  <a:bodyPr/>
                  <a:lstStyle/>
                  <a:p>
                    <a:r>
                      <a:rPr lang="en-US" dirty="0"/>
                      <a:t>HAR</a:t>
                    </a:r>
                    <a:r>
                      <a:rPr lang="en-US" baseline="0" dirty="0"/>
                      <a:t>
</a:t>
                    </a:r>
                    <a:fld id="{289D1F66-DA01-453B-BB87-ECBBFA000570}" type="PERCENTAGE">
                      <a:rPr lang="en-US" baseline="0" smtClean="0"/>
                      <a:pPr/>
                      <a:t>[PERCENTAGE]</a:t>
                    </a:fld>
                    <a:r>
                      <a:rPr lang="en-US" baseline="0" dirty="0"/>
                      <a:t> </a:t>
                    </a: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1-8302-47D6-B859-2B4B29FC7704}"/>
                </c:ext>
                <c:ext xmlns:c15="http://schemas.microsoft.com/office/drawing/2012/chart" uri="{CE6537A1-D6FC-4f65-9D91-7224C49458BB}">
                  <c15:layout/>
                  <c15:dlblFieldTable/>
                  <c15:showDataLabelsRange val="0"/>
                </c:ext>
              </c:extLst>
            </c:dLbl>
            <c:dLbl>
              <c:idx val="1"/>
              <c:layout>
                <c:manualLayout>
                  <c:x val="4.5246270413841327E-2"/>
                  <c:y val="-2.8849351874334159E-2"/>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tx2"/>
                        </a:solidFill>
                        <a:latin typeface="+mn-lt"/>
                        <a:ea typeface="+mn-ea"/>
                        <a:cs typeface="+mn-cs"/>
                      </a:defRPr>
                    </a:pPr>
                    <a:r>
                      <a:rPr lang="en-US" sz="1200" dirty="0"/>
                      <a:t>GANGGUAN</a:t>
                    </a:r>
                    <a:r>
                      <a:rPr lang="en-US" sz="1200" baseline="0" dirty="0"/>
                      <a:t>
</a:t>
                    </a:r>
                    <a:fld id="{0F28774D-7019-4F13-953E-AA6B03496FEA}" type="PERCENTAGE">
                      <a:rPr lang="en-US" sz="1200" baseline="0" smtClean="0"/>
                      <a:pPr>
                        <a:defRPr sz="1200" b="1"/>
                      </a:pPr>
                      <a:t>[PERCENTAGE]</a:t>
                    </a:fld>
                    <a:r>
                      <a:rPr lang="en-US" sz="1200" baseline="0" dirty="0"/>
                      <a:t> </a:t>
                    </a: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8302-47D6-B859-2B4B29FC7704}"/>
                </c:ext>
                <c:ext xmlns:c15="http://schemas.microsoft.com/office/drawing/2012/chart" uri="{CE6537A1-D6FC-4f65-9D91-7224C49458BB}">
                  <c15:layout>
                    <c:manualLayout>
                      <c:w val="0.29381053290127102"/>
                      <c:h val="0.22090827044938555"/>
                    </c:manualLayout>
                  </c15:layout>
                  <c15:dlblFieldTable/>
                  <c15:showDataLabelsRange val="0"/>
                </c:ext>
              </c:extLst>
            </c:dLbl>
            <c:dLbl>
              <c:idx val="2"/>
              <c:layout>
                <c:manualLayout>
                  <c:x val="-2.2526581823910343E-2"/>
                  <c:y val="0.11237455319300284"/>
                </c:manualLayout>
              </c:layout>
              <c:tx>
                <c:rich>
                  <a:bodyPr/>
                  <a:lstStyle/>
                  <a:p>
                    <a:r>
                      <a:rPr lang="en-US" sz="1200" dirty="0"/>
                      <a:t>BENCANA</a:t>
                    </a:r>
                    <a:r>
                      <a:rPr lang="en-US" sz="1050" baseline="0" dirty="0"/>
                      <a:t>
</a:t>
                    </a:r>
                    <a:fld id="{AAC485A8-90BB-476E-BDB6-A801C7AB3F24}" type="PERCENTAGE">
                      <a:rPr lang="en-US" sz="1050" baseline="0" smtClean="0"/>
                      <a:pPr/>
                      <a:t>[PERCENTAGE]</a:t>
                    </a:fld>
                    <a:r>
                      <a:rPr lang="en-US" sz="1050" baseline="0" dirty="0"/>
                      <a:t> </a:t>
                    </a:r>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5-8302-47D6-B859-2B4B29FC7704}"/>
                </c:ex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xmlns:c16r2="http://schemas.microsoft.com/office/drawing/2015/06/chart">
              <c:ext xmlns:c15="http://schemas.microsoft.com/office/drawing/2012/chart" uri="{CE6537A1-D6FC-4f65-9D91-7224C49458BB}"/>
            </c:extLst>
          </c:dLbls>
          <c:cat>
            <c:strRef>
              <c:f>MEI!$A$179:$A$181</c:f>
              <c:strCache>
                <c:ptCount val="3"/>
                <c:pt idx="0">
                  <c:v>Pemeliharaan Distribusi</c:v>
                </c:pt>
                <c:pt idx="1">
                  <c:v>Gangguan Distribusi</c:v>
                </c:pt>
                <c:pt idx="2">
                  <c:v>Bencana Alam</c:v>
                </c:pt>
              </c:strCache>
            </c:strRef>
          </c:cat>
          <c:val>
            <c:numRef>
              <c:f>MEI!$B$169:$B$171</c:f>
              <c:numCache>
                <c:formatCode>0.0</c:formatCode>
                <c:ptCount val="3"/>
                <c:pt idx="0">
                  <c:v>1.0869348282650599</c:v>
                </c:pt>
                <c:pt idx="1">
                  <c:v>23.413499266371023</c:v>
                </c:pt>
                <c:pt idx="2">
                  <c:v>62.52469670504005</c:v>
                </c:pt>
              </c:numCache>
            </c:numRef>
          </c:val>
          <c:extLst xmlns:c16r2="http://schemas.microsoft.com/office/drawing/2015/06/chart">
            <c:ext xmlns:c16="http://schemas.microsoft.com/office/drawing/2014/chart" uri="{C3380CC4-5D6E-409C-BE32-E72D297353CC}">
              <c16:uniqueId val="{00000006-8302-47D6-B859-2B4B29FC7704}"/>
            </c:ext>
          </c:extLst>
        </c:ser>
        <c:dLbls>
          <c:showLegendKey val="0"/>
          <c:showVal val="0"/>
          <c:showCatName val="1"/>
          <c:showSerName val="0"/>
          <c:showPercent val="1"/>
          <c:showBubbleSize val="0"/>
          <c:showLeaderLines val="1"/>
        </c:dLbls>
        <c:firstSliceAng val="24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solidFill>
                <a:schemeClr val="tx1">
                  <a:lumMod val="50000"/>
                  <a:lumOff val="50000"/>
                </a:schemeClr>
              </a:solidFill>
            </a:ln>
            <a:effectLst/>
          </c:spPr>
          <c:invertIfNegative val="0"/>
          <c:dPt>
            <c:idx val="0"/>
            <c:invertIfNegative val="0"/>
            <c:bubble3D val="0"/>
            <c:spPr>
              <a:solidFill>
                <a:schemeClr val="accent4">
                  <a:lumMod val="60000"/>
                  <a:lumOff val="40000"/>
                </a:schemeClr>
              </a:solidFill>
              <a:ln>
                <a:solidFill>
                  <a:schemeClr val="tx1">
                    <a:lumMod val="50000"/>
                    <a:lumOff val="50000"/>
                  </a:schemeClr>
                </a:solidFill>
              </a:ln>
              <a:effectLst/>
            </c:spPr>
            <c:extLst xmlns:c16r2="http://schemas.microsoft.com/office/drawing/2015/06/chart">
              <c:ext xmlns:c16="http://schemas.microsoft.com/office/drawing/2014/chart" uri="{C3380CC4-5D6E-409C-BE32-E72D297353CC}">
                <c16:uniqueId val="{00000001-4C09-40E0-BF5C-81DCD9C191E0}"/>
              </c:ext>
            </c:extLst>
          </c:dPt>
          <c:dPt>
            <c:idx val="1"/>
            <c:invertIfNegative val="0"/>
            <c:bubble3D val="0"/>
            <c:spPr>
              <a:solidFill>
                <a:srgbClr val="FF5969"/>
              </a:solidFill>
              <a:ln>
                <a:solidFill>
                  <a:schemeClr val="tx1">
                    <a:lumMod val="50000"/>
                    <a:lumOff val="50000"/>
                  </a:schemeClr>
                </a:solidFill>
              </a:ln>
              <a:effectLst/>
            </c:spPr>
            <c:extLst xmlns:c16r2="http://schemas.microsoft.com/office/drawing/2015/06/chart">
              <c:ext xmlns:c16="http://schemas.microsoft.com/office/drawing/2014/chart" uri="{C3380CC4-5D6E-409C-BE32-E72D297353CC}">
                <c16:uniqueId val="{00000003-4C09-40E0-BF5C-81DCD9C191E0}"/>
              </c:ext>
            </c:extLst>
          </c:dPt>
          <c:dPt>
            <c:idx val="2"/>
            <c:invertIfNegative val="0"/>
            <c:bubble3D val="0"/>
            <c:spPr>
              <a:solidFill>
                <a:srgbClr val="92D050"/>
              </a:solidFill>
              <a:ln>
                <a:solidFill>
                  <a:schemeClr val="tx1">
                    <a:lumMod val="50000"/>
                    <a:lumOff val="50000"/>
                  </a:schemeClr>
                </a:solidFill>
              </a:ln>
              <a:effectLst/>
            </c:spPr>
            <c:extLst xmlns:c16r2="http://schemas.microsoft.com/office/drawing/2015/06/chart">
              <c:ext xmlns:c16="http://schemas.microsoft.com/office/drawing/2014/chart" uri="{C3380CC4-5D6E-409C-BE32-E72D297353CC}">
                <c16:uniqueId val="{00000005-4C09-40E0-BF5C-81DCD9C191E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'MONIT REALISASI SAIDIFI'!$U$34:$U$36</c:f>
              <c:strCache>
                <c:ptCount val="3"/>
                <c:pt idx="0">
                  <c:v>TARGET</c:v>
                </c:pt>
                <c:pt idx="1">
                  <c:v>REALISASI + BENCANA BANJIR</c:v>
                </c:pt>
                <c:pt idx="2">
                  <c:v>REALISASI - BENCANA BANJIR</c:v>
                </c:pt>
              </c:strCache>
            </c:strRef>
          </c:cat>
          <c:val>
            <c:numRef>
              <c:f>'MONIT REALISASI SAIDIFI'!$V$34:$V$36</c:f>
              <c:numCache>
                <c:formatCode>General</c:formatCode>
                <c:ptCount val="3"/>
                <c:pt idx="0">
                  <c:v>60.1</c:v>
                </c:pt>
                <c:pt idx="1">
                  <c:v>87.03</c:v>
                </c:pt>
                <c:pt idx="2">
                  <c:v>24.5</c:v>
                </c:pt>
              </c:numCache>
            </c:numRef>
          </c:val>
          <c:extLst xmlns:c16r2="http://schemas.microsoft.com/office/drawing/2015/06/chart">
            <c:ext xmlns:c16="http://schemas.microsoft.com/office/drawing/2014/chart" uri="{C3380CC4-5D6E-409C-BE32-E72D297353CC}">
              <c16:uniqueId val="{00000006-4C09-40E0-BF5C-81DCD9C191E0}"/>
            </c:ext>
          </c:extLst>
        </c:ser>
        <c:dLbls>
          <c:showLegendKey val="0"/>
          <c:showVal val="1"/>
          <c:showCatName val="0"/>
          <c:showSerName val="0"/>
          <c:showPercent val="0"/>
          <c:showBubbleSize val="0"/>
        </c:dLbls>
        <c:gapWidth val="75"/>
        <c:axId val="1813306480"/>
        <c:axId val="1813307024"/>
      </c:barChart>
      <c:catAx>
        <c:axId val="181330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1813307024"/>
        <c:crosses val="autoZero"/>
        <c:auto val="1"/>
        <c:lblAlgn val="ctr"/>
        <c:lblOffset val="100"/>
        <c:noMultiLvlLbl val="0"/>
      </c:catAx>
      <c:valAx>
        <c:axId val="18133070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330648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tx1">
        <a:lumMod val="50000"/>
        <a:lumOff val="50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solidFill>
                <a:schemeClr val="tx1">
                  <a:lumMod val="50000"/>
                  <a:lumOff val="50000"/>
                </a:schemeClr>
              </a:solidFill>
            </a:ln>
            <a:effectLst/>
          </c:spPr>
          <c:invertIfNegative val="0"/>
          <c:dPt>
            <c:idx val="0"/>
            <c:invertIfNegative val="0"/>
            <c:bubble3D val="0"/>
            <c:spPr>
              <a:solidFill>
                <a:schemeClr val="accent4">
                  <a:lumMod val="60000"/>
                  <a:lumOff val="40000"/>
                </a:schemeClr>
              </a:solidFill>
              <a:ln>
                <a:solidFill>
                  <a:schemeClr val="tx1">
                    <a:lumMod val="50000"/>
                    <a:lumOff val="50000"/>
                  </a:schemeClr>
                </a:solidFill>
              </a:ln>
              <a:effectLst/>
            </c:spPr>
            <c:extLst xmlns:c16r2="http://schemas.microsoft.com/office/drawing/2015/06/chart">
              <c:ext xmlns:c16="http://schemas.microsoft.com/office/drawing/2014/chart" uri="{C3380CC4-5D6E-409C-BE32-E72D297353CC}">
                <c16:uniqueId val="{00000001-DCE5-44B5-A797-41FE5624C42D}"/>
              </c:ext>
            </c:extLst>
          </c:dPt>
          <c:dPt>
            <c:idx val="1"/>
            <c:invertIfNegative val="0"/>
            <c:bubble3D val="0"/>
            <c:spPr>
              <a:solidFill>
                <a:srgbClr val="FF5969"/>
              </a:solidFill>
              <a:ln>
                <a:solidFill>
                  <a:schemeClr val="tx1">
                    <a:lumMod val="50000"/>
                    <a:lumOff val="50000"/>
                  </a:schemeClr>
                </a:solidFill>
              </a:ln>
              <a:effectLst/>
            </c:spPr>
            <c:extLst xmlns:c16r2="http://schemas.microsoft.com/office/drawing/2015/06/chart">
              <c:ext xmlns:c16="http://schemas.microsoft.com/office/drawing/2014/chart" uri="{C3380CC4-5D6E-409C-BE32-E72D297353CC}">
                <c16:uniqueId val="{00000003-DCE5-44B5-A797-41FE5624C42D}"/>
              </c:ext>
            </c:extLst>
          </c:dPt>
          <c:dPt>
            <c:idx val="2"/>
            <c:invertIfNegative val="0"/>
            <c:bubble3D val="0"/>
            <c:spPr>
              <a:solidFill>
                <a:srgbClr val="92D050"/>
              </a:solidFill>
              <a:ln>
                <a:solidFill>
                  <a:schemeClr val="tx1">
                    <a:lumMod val="50000"/>
                    <a:lumOff val="50000"/>
                  </a:schemeClr>
                </a:solidFill>
              </a:ln>
              <a:effectLst/>
            </c:spPr>
            <c:extLst xmlns:c16r2="http://schemas.microsoft.com/office/drawing/2015/06/chart">
              <c:ext xmlns:c16="http://schemas.microsoft.com/office/drawing/2014/chart" uri="{C3380CC4-5D6E-409C-BE32-E72D297353CC}">
                <c16:uniqueId val="{00000005-DCE5-44B5-A797-41FE5624C42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'MONIT REALISASI SAIDIFI'!$U$34:$U$36</c:f>
              <c:strCache>
                <c:ptCount val="3"/>
                <c:pt idx="0">
                  <c:v>TARGET</c:v>
                </c:pt>
                <c:pt idx="1">
                  <c:v>REALISASI + BENCANA BANJIR</c:v>
                </c:pt>
                <c:pt idx="2">
                  <c:v>REALISASI - BENCANA BANJIR</c:v>
                </c:pt>
              </c:strCache>
            </c:strRef>
          </c:cat>
          <c:val>
            <c:numRef>
              <c:f>'MONIT REALISASI SAIDIFI'!$V$34:$V$36</c:f>
              <c:numCache>
                <c:formatCode>General</c:formatCode>
                <c:ptCount val="3"/>
                <c:pt idx="0">
                  <c:v>60.1</c:v>
                </c:pt>
                <c:pt idx="1">
                  <c:v>87.03</c:v>
                </c:pt>
                <c:pt idx="2">
                  <c:v>24.5</c:v>
                </c:pt>
              </c:numCache>
            </c:numRef>
          </c:val>
          <c:extLst xmlns:c16r2="http://schemas.microsoft.com/office/drawing/2015/06/chart">
            <c:ext xmlns:c16="http://schemas.microsoft.com/office/drawing/2014/chart" uri="{C3380CC4-5D6E-409C-BE32-E72D297353CC}">
              <c16:uniqueId val="{00000006-DCE5-44B5-A797-41FE5624C42D}"/>
            </c:ext>
          </c:extLst>
        </c:ser>
        <c:dLbls>
          <c:showLegendKey val="0"/>
          <c:showVal val="1"/>
          <c:showCatName val="0"/>
          <c:showSerName val="0"/>
          <c:showPercent val="0"/>
          <c:showBubbleSize val="0"/>
        </c:dLbls>
        <c:gapWidth val="75"/>
        <c:axId val="1813308112"/>
        <c:axId val="1813316272"/>
      </c:barChart>
      <c:catAx>
        <c:axId val="1813308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crossAx val="1813316272"/>
        <c:crosses val="autoZero"/>
        <c:auto val="1"/>
        <c:lblAlgn val="ctr"/>
        <c:lblOffset val="100"/>
        <c:noMultiLvlLbl val="0"/>
      </c:catAx>
      <c:valAx>
        <c:axId val="18133162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13308112"/>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ID" sz="1600"/>
              <a:t>SAIDI PERBULAN</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TARGET</c:v>
          </c:tx>
          <c:spPr>
            <a:solidFill>
              <a:srgbClr val="089CAC"/>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'MONIT REALISASI SAIDIFI'!$AG$1:$AL$1</c:f>
              <c:strCache>
                <c:ptCount val="6"/>
                <c:pt idx="0">
                  <c:v>JAN</c:v>
                </c:pt>
                <c:pt idx="1">
                  <c:v>FEB</c:v>
                </c:pt>
                <c:pt idx="2">
                  <c:v>MAR</c:v>
                </c:pt>
                <c:pt idx="3">
                  <c:v>APR</c:v>
                </c:pt>
                <c:pt idx="4">
                  <c:v>MAY</c:v>
                </c:pt>
                <c:pt idx="5">
                  <c:v>JUN</c:v>
                </c:pt>
              </c:strCache>
            </c:strRef>
          </c:cat>
          <c:val>
            <c:numRef>
              <c:f>'MONIT REALISASI SAIDIFI'!$AG$2:$AL$2</c:f>
              <c:numCache>
                <c:formatCode>_(* #,##0.00_);_(* \(#,##0.00\);_(* "-"_);_(@_)</c:formatCode>
                <c:ptCount val="6"/>
                <c:pt idx="0">
                  <c:v>61.325419199999999</c:v>
                </c:pt>
                <c:pt idx="1">
                  <c:v>57.379161599999989</c:v>
                </c:pt>
                <c:pt idx="2">
                  <c:v>61.325419200000013</c:v>
                </c:pt>
                <c:pt idx="3">
                  <c:v>60.009999999999991</c:v>
                </c:pt>
                <c:pt idx="4">
                  <c:v>60.009999999999962</c:v>
                </c:pt>
                <c:pt idx="5">
                  <c:v>60.009999999999991</c:v>
                </c:pt>
              </c:numCache>
            </c:numRef>
          </c:val>
          <c:extLst xmlns:c16r2="http://schemas.microsoft.com/office/drawing/2015/06/chart" xmlns:c15="http://schemas.microsoft.com/office/drawing/2012/chart">
            <c:ext xmlns:c16="http://schemas.microsoft.com/office/drawing/2014/chart" uri="{C3380CC4-5D6E-409C-BE32-E72D297353CC}">
              <c16:uniqueId val="{00000000-3F6B-49E9-AB56-887BD50C5085}"/>
            </c:ext>
          </c:extLst>
        </c:ser>
        <c:ser>
          <c:idx val="1"/>
          <c:order val="1"/>
          <c:tx>
            <c:v>REALISASI</c:v>
          </c:tx>
          <c:spPr>
            <a:solidFill>
              <a:srgbClr val="FFC000"/>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'MONIT REALISASI SAIDIFI'!$AG$1:$AL$1</c:f>
              <c:strCache>
                <c:ptCount val="6"/>
                <c:pt idx="0">
                  <c:v>JAN</c:v>
                </c:pt>
                <c:pt idx="1">
                  <c:v>FEB</c:v>
                </c:pt>
                <c:pt idx="2">
                  <c:v>MAR</c:v>
                </c:pt>
                <c:pt idx="3">
                  <c:v>APR</c:v>
                </c:pt>
                <c:pt idx="4">
                  <c:v>MAY</c:v>
                </c:pt>
                <c:pt idx="5">
                  <c:v>JUN</c:v>
                </c:pt>
              </c:strCache>
            </c:strRef>
          </c:cat>
          <c:val>
            <c:numRef>
              <c:f>'MONIT REALISASI SAIDIFI'!$AG$3:$AL$3</c:f>
              <c:numCache>
                <c:formatCode>_(* #,##0.00_);_(* \(#,##0.00\);_(* "-"_);_(@_)</c:formatCode>
                <c:ptCount val="6"/>
                <c:pt idx="0">
                  <c:v>46.422157067535764</c:v>
                </c:pt>
                <c:pt idx="1">
                  <c:v>31.435649386381911</c:v>
                </c:pt>
                <c:pt idx="2">
                  <c:v>32.912175290706365</c:v>
                </c:pt>
                <c:pt idx="3">
                  <c:v>29.524740111347224</c:v>
                </c:pt>
                <c:pt idx="4">
                  <c:v>87.025130799676134</c:v>
                </c:pt>
                <c:pt idx="5">
                  <c:v>17.166564764169088</c:v>
                </c:pt>
              </c:numCache>
            </c:numRef>
          </c:val>
          <c:extLst xmlns:c16r2="http://schemas.microsoft.com/office/drawing/2015/06/chart" xmlns:c15="http://schemas.microsoft.com/office/drawing/2012/chart">
            <c:ext xmlns:c16="http://schemas.microsoft.com/office/drawing/2014/chart" uri="{C3380CC4-5D6E-409C-BE32-E72D297353CC}">
              <c16:uniqueId val="{00000001-3F6B-49E9-AB56-887BD50C5085}"/>
            </c:ext>
          </c:extLst>
        </c:ser>
        <c:dLbls>
          <c:showLegendKey val="0"/>
          <c:showVal val="1"/>
          <c:showCatName val="0"/>
          <c:showSerName val="0"/>
          <c:showPercent val="0"/>
          <c:showBubbleSize val="0"/>
        </c:dLbls>
        <c:gapWidth val="150"/>
        <c:overlap val="-25"/>
        <c:axId val="1813310288"/>
        <c:axId val="1813311920"/>
      </c:barChart>
      <c:catAx>
        <c:axId val="181331028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1" i="0" u="none" strike="noStrike" kern="1200" cap="all" baseline="0">
                <a:solidFill>
                  <a:schemeClr val="tx1">
                    <a:lumMod val="65000"/>
                    <a:lumOff val="35000"/>
                  </a:schemeClr>
                </a:solidFill>
                <a:latin typeface="+mn-lt"/>
                <a:ea typeface="+mn-ea"/>
                <a:cs typeface="+mn-cs"/>
              </a:defRPr>
            </a:pPr>
            <a:endParaRPr lang="en-US"/>
          </a:p>
        </c:txPr>
        <c:crossAx val="1813311920"/>
        <c:crosses val="autoZero"/>
        <c:auto val="1"/>
        <c:lblAlgn val="ctr"/>
        <c:lblOffset val="100"/>
        <c:noMultiLvlLbl val="0"/>
      </c:catAx>
      <c:valAx>
        <c:axId val="1813311920"/>
        <c:scaling>
          <c:orientation val="minMax"/>
        </c:scaling>
        <c:delete val="1"/>
        <c:axPos val="l"/>
        <c:numFmt formatCode="_(* #,##0.00_);_(* \(#,##0.00\);_(* &quot;-&quot;_);_(@_)" sourceLinked="1"/>
        <c:majorTickMark val="none"/>
        <c:minorTickMark val="none"/>
        <c:tickLblPos val="nextTo"/>
        <c:crossAx val="1813310288"/>
        <c:crosses val="autoZero"/>
        <c:crossBetween val="between"/>
      </c:valAx>
      <c:spPr>
        <a:noFill/>
        <a:ln>
          <a:noFill/>
        </a:ln>
        <a:effectLst/>
      </c:spPr>
    </c:plotArea>
    <c:legend>
      <c:legendPos val="t"/>
      <c:layout/>
      <c:overlay val="0"/>
      <c:spPr>
        <a:solidFill>
          <a:schemeClr val="lt1">
            <a:lumMod val="95000"/>
            <a:alpha val="39000"/>
          </a:schemeClr>
        </a:solid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b="1">
          <a:solidFill>
            <a:schemeClr val="tx1">
              <a:lumMod val="65000"/>
              <a:lumOff val="35000"/>
            </a:schemeClr>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6.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8.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5.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6.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8.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9.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drawing1.xml><?xml version="1.0" encoding="utf-8"?>
<c:userShapes xmlns:c="http://schemas.openxmlformats.org/drawingml/2006/chart">
  <cdr:relSizeAnchor xmlns:cdr="http://schemas.openxmlformats.org/drawingml/2006/chartDrawing">
    <cdr:from>
      <cdr:x>0.05529</cdr:x>
      <cdr:y>0.04126</cdr:y>
    </cdr:from>
    <cdr:to>
      <cdr:x>0.24399</cdr:x>
      <cdr:y>0.7304</cdr:y>
    </cdr:to>
    <cdr:sp macro="" textlink="">
      <cdr:nvSpPr>
        <cdr:cNvPr id="2" name="Rectangle 1">
          <a:extLst xmlns:a="http://schemas.openxmlformats.org/drawingml/2006/main">
            <a:ext uri="{FF2B5EF4-FFF2-40B4-BE49-F238E27FC236}">
              <a16:creationId xmlns:a16="http://schemas.microsoft.com/office/drawing/2014/main" xmlns="" id="{1315C703-4543-49AB-B554-D604B567EF26}"/>
            </a:ext>
          </a:extLst>
        </cdr:cNvPr>
        <cdr:cNvSpPr/>
      </cdr:nvSpPr>
      <cdr:spPr>
        <a:xfrm xmlns:a="http://schemas.openxmlformats.org/drawingml/2006/main">
          <a:off x="582977" y="121963"/>
          <a:ext cx="1989458" cy="2037281"/>
        </a:xfrm>
        <a:prstGeom xmlns:a="http://schemas.openxmlformats.org/drawingml/2006/main" prst="rect">
          <a:avLst/>
        </a:prstGeom>
        <a:solidFill xmlns:a="http://schemas.openxmlformats.org/drawingml/2006/main">
          <a:schemeClr val="accent4">
            <a:lumMod val="20000"/>
            <a:lumOff val="80000"/>
            <a:alpha val="31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0.24206</cdr:x>
      <cdr:y>0.04306</cdr:y>
    </cdr:from>
    <cdr:to>
      <cdr:x>0.42973</cdr:x>
      <cdr:y>0.72782</cdr:y>
    </cdr:to>
    <cdr:sp macro="" textlink="">
      <cdr:nvSpPr>
        <cdr:cNvPr id="3" name="Rectangle 2">
          <a:extLst xmlns:a="http://schemas.openxmlformats.org/drawingml/2006/main">
            <a:ext uri="{FF2B5EF4-FFF2-40B4-BE49-F238E27FC236}">
              <a16:creationId xmlns:a16="http://schemas.microsoft.com/office/drawing/2014/main" xmlns="" id="{1E9BE74C-DFB6-4647-89D5-F2B7BA55EF13}"/>
            </a:ext>
          </a:extLst>
        </cdr:cNvPr>
        <cdr:cNvSpPr/>
      </cdr:nvSpPr>
      <cdr:spPr>
        <a:xfrm xmlns:a="http://schemas.openxmlformats.org/drawingml/2006/main">
          <a:off x="2552121" y="127299"/>
          <a:ext cx="1978654" cy="2024325"/>
        </a:xfrm>
        <a:prstGeom xmlns:a="http://schemas.openxmlformats.org/drawingml/2006/main" prst="rect">
          <a:avLst/>
        </a:prstGeom>
        <a:solidFill xmlns:a="http://schemas.openxmlformats.org/drawingml/2006/main">
          <a:schemeClr val="accent6">
            <a:alpha val="13000"/>
          </a:schemeClr>
        </a:solidFill>
        <a:ln xmlns:a="http://schemas.openxmlformats.org/drawingml/2006/main">
          <a:noFill/>
        </a:ln>
      </cdr:spPr>
      <cdr:style>
        <a:lnRef xmlns:a="http://schemas.openxmlformats.org/drawingml/2006/main" idx="2">
          <a:schemeClr val="accent6">
            <a:shade val="50000"/>
          </a:schemeClr>
        </a:lnRef>
        <a:fillRef xmlns:a="http://schemas.openxmlformats.org/drawingml/2006/main" idx="1">
          <a:schemeClr val="accent6"/>
        </a:fillRef>
        <a:effectRef xmlns:a="http://schemas.openxmlformats.org/drawingml/2006/main" idx="0">
          <a:schemeClr val="accent6"/>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0.6143</cdr:x>
      <cdr:y>0.03732</cdr:y>
    </cdr:from>
    <cdr:to>
      <cdr:x>0.7971</cdr:x>
      <cdr:y>0.73555</cdr:y>
    </cdr:to>
    <cdr:sp macro="" textlink="">
      <cdr:nvSpPr>
        <cdr:cNvPr id="4" name="Rectangle 3">
          <a:extLst xmlns:a="http://schemas.openxmlformats.org/drawingml/2006/main">
            <a:ext uri="{FF2B5EF4-FFF2-40B4-BE49-F238E27FC236}">
              <a16:creationId xmlns:a16="http://schemas.microsoft.com/office/drawing/2014/main" xmlns="" id="{B728A7C5-1F78-4177-93F9-16CACC22DC83}"/>
            </a:ext>
          </a:extLst>
        </cdr:cNvPr>
        <cdr:cNvSpPr/>
      </cdr:nvSpPr>
      <cdr:spPr>
        <a:xfrm xmlns:a="http://schemas.openxmlformats.org/drawingml/2006/main">
          <a:off x="6476802" y="110316"/>
          <a:ext cx="1927317" cy="2064169"/>
        </a:xfrm>
        <a:prstGeom xmlns:a="http://schemas.openxmlformats.org/drawingml/2006/main" prst="rect">
          <a:avLst/>
        </a:prstGeom>
        <a:solidFill xmlns:a="http://schemas.openxmlformats.org/drawingml/2006/main">
          <a:schemeClr val="accent5">
            <a:lumMod val="75000"/>
            <a:alpha val="13000"/>
          </a:schemeClr>
        </a:solidFill>
        <a:ln xmlns:a="http://schemas.openxmlformats.org/drawingml/2006/main">
          <a:noFill/>
        </a:ln>
      </cdr:spPr>
      <cdr:style>
        <a:lnRef xmlns:a="http://schemas.openxmlformats.org/drawingml/2006/main" idx="2">
          <a:schemeClr val="accent6">
            <a:shade val="50000"/>
          </a:schemeClr>
        </a:lnRef>
        <a:fillRef xmlns:a="http://schemas.openxmlformats.org/drawingml/2006/main" idx="1">
          <a:schemeClr val="accent6"/>
        </a:fillRef>
        <a:effectRef xmlns:a="http://schemas.openxmlformats.org/drawingml/2006/main" idx="0">
          <a:schemeClr val="accent6"/>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0.79615</cdr:x>
      <cdr:y>0.04435</cdr:y>
    </cdr:from>
    <cdr:to>
      <cdr:x>0.9866</cdr:x>
      <cdr:y>0.73169</cdr:y>
    </cdr:to>
    <cdr:sp macro="" textlink="">
      <cdr:nvSpPr>
        <cdr:cNvPr id="5" name="Rectangle 4">
          <a:extLst xmlns:a="http://schemas.openxmlformats.org/drawingml/2006/main">
            <a:ext uri="{FF2B5EF4-FFF2-40B4-BE49-F238E27FC236}">
              <a16:creationId xmlns:a16="http://schemas.microsoft.com/office/drawing/2014/main" xmlns="" id="{872BCB5C-555F-43B5-8C72-84412A846D66}"/>
            </a:ext>
          </a:extLst>
        </cdr:cNvPr>
        <cdr:cNvSpPr/>
      </cdr:nvSpPr>
      <cdr:spPr>
        <a:xfrm xmlns:a="http://schemas.openxmlformats.org/drawingml/2006/main">
          <a:off x="8394082" y="131099"/>
          <a:ext cx="2007903" cy="2031956"/>
        </a:xfrm>
        <a:prstGeom xmlns:a="http://schemas.openxmlformats.org/drawingml/2006/main" prst="rect">
          <a:avLst/>
        </a:prstGeom>
        <a:solidFill xmlns:a="http://schemas.openxmlformats.org/drawingml/2006/main">
          <a:srgbClr val="C00000">
            <a:alpha val="13000"/>
          </a:srgbClr>
        </a:solidFill>
        <a:ln xmlns:a="http://schemas.openxmlformats.org/drawingml/2006/main">
          <a:noFill/>
        </a:ln>
      </cdr:spPr>
      <cdr:style>
        <a:lnRef xmlns:a="http://schemas.openxmlformats.org/drawingml/2006/main" idx="2">
          <a:schemeClr val="accent6">
            <a:shade val="50000"/>
          </a:schemeClr>
        </a:lnRef>
        <a:fillRef xmlns:a="http://schemas.openxmlformats.org/drawingml/2006/main" idx="1">
          <a:schemeClr val="accent6"/>
        </a:fillRef>
        <a:effectRef xmlns:a="http://schemas.openxmlformats.org/drawingml/2006/main" idx="0">
          <a:schemeClr val="accent6"/>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4B55A5-7232-449A-B263-C378FAE5D8C7}" type="datetimeFigureOut">
              <a:rPr lang="en-US" smtClean="0"/>
              <a:t>1/19/2021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304E42-6E80-4224-8C84-FC2C5C4F223B}" type="slidenum">
              <a:rPr lang="en-US" smtClean="0"/>
              <a:t>‹#›</a:t>
            </a:fld>
            <a:endParaRPr lang="en-US"/>
          </a:p>
        </p:txBody>
      </p:sp>
    </p:spTree>
    <p:extLst>
      <p:ext uri="{BB962C8B-B14F-4D97-AF65-F5344CB8AC3E}">
        <p14:creationId xmlns:p14="http://schemas.microsoft.com/office/powerpoint/2010/main" val="2200880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21</a:t>
            </a:fld>
            <a:endParaRPr lang="en-US"/>
          </a:p>
        </p:txBody>
      </p:sp>
    </p:spTree>
    <p:extLst>
      <p:ext uri="{BB962C8B-B14F-4D97-AF65-F5344CB8AC3E}">
        <p14:creationId xmlns:p14="http://schemas.microsoft.com/office/powerpoint/2010/main" val="1812533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1480C-4666-A44A-82BD-D3EBACBB4977}" type="slidenum">
              <a:rPr lang="en-US" smtClean="0"/>
              <a:t>38</a:t>
            </a:fld>
            <a:endParaRPr lang="en-US"/>
          </a:p>
        </p:txBody>
      </p:sp>
    </p:spTree>
    <p:extLst>
      <p:ext uri="{BB962C8B-B14F-4D97-AF65-F5344CB8AC3E}">
        <p14:creationId xmlns:p14="http://schemas.microsoft.com/office/powerpoint/2010/main" val="2582921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39</a:t>
            </a:fld>
            <a:endParaRPr lang="en-US"/>
          </a:p>
        </p:txBody>
      </p:sp>
    </p:spTree>
    <p:extLst>
      <p:ext uri="{BB962C8B-B14F-4D97-AF65-F5344CB8AC3E}">
        <p14:creationId xmlns:p14="http://schemas.microsoft.com/office/powerpoint/2010/main" val="2805410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1480C-4666-A44A-82BD-D3EBACBB4977}" type="slidenum">
              <a:rPr lang="en-US" smtClean="0"/>
              <a:pPr/>
              <a:t>24</a:t>
            </a:fld>
            <a:endParaRPr lang="en-US"/>
          </a:p>
        </p:txBody>
      </p:sp>
    </p:spTree>
    <p:extLst>
      <p:ext uri="{BB962C8B-B14F-4D97-AF65-F5344CB8AC3E}">
        <p14:creationId xmlns:p14="http://schemas.microsoft.com/office/powerpoint/2010/main" val="4044546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1480C-4666-A44A-82BD-D3EBACBB4977}" type="slidenum">
              <a:rPr lang="en-US" smtClean="0"/>
              <a:pPr/>
              <a:t>25</a:t>
            </a:fld>
            <a:endParaRPr lang="en-US"/>
          </a:p>
        </p:txBody>
      </p:sp>
    </p:spTree>
    <p:extLst>
      <p:ext uri="{BB962C8B-B14F-4D97-AF65-F5344CB8AC3E}">
        <p14:creationId xmlns:p14="http://schemas.microsoft.com/office/powerpoint/2010/main" val="3603719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1480C-4666-A44A-82BD-D3EBACBB4977}" type="slidenum">
              <a:rPr lang="en-US" smtClean="0"/>
              <a:pPr/>
              <a:t>26</a:t>
            </a:fld>
            <a:endParaRPr lang="en-US"/>
          </a:p>
        </p:txBody>
      </p:sp>
    </p:spTree>
    <p:extLst>
      <p:ext uri="{BB962C8B-B14F-4D97-AF65-F5344CB8AC3E}">
        <p14:creationId xmlns:p14="http://schemas.microsoft.com/office/powerpoint/2010/main" val="2302457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1480C-4666-A44A-82BD-D3EBACBB4977}" type="slidenum">
              <a:rPr lang="en-US" smtClean="0"/>
              <a:pPr/>
              <a:t>27</a:t>
            </a:fld>
            <a:endParaRPr lang="en-US"/>
          </a:p>
        </p:txBody>
      </p:sp>
    </p:spTree>
    <p:extLst>
      <p:ext uri="{BB962C8B-B14F-4D97-AF65-F5344CB8AC3E}">
        <p14:creationId xmlns:p14="http://schemas.microsoft.com/office/powerpoint/2010/main" val="145669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1480C-4666-A44A-82BD-D3EBACBB4977}"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960966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1480C-4666-A44A-82BD-D3EBACBB4977}" type="slidenum">
              <a:rPr lang="en-US" smtClean="0"/>
              <a:pPr/>
              <a:t>29</a:t>
            </a:fld>
            <a:endParaRPr lang="en-US"/>
          </a:p>
        </p:txBody>
      </p:sp>
    </p:spTree>
    <p:extLst>
      <p:ext uri="{BB962C8B-B14F-4D97-AF65-F5344CB8AC3E}">
        <p14:creationId xmlns:p14="http://schemas.microsoft.com/office/powerpoint/2010/main" val="90025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71480C-4666-A44A-82BD-D3EBACBB4977}" type="slidenum">
              <a:rPr lang="en-US" smtClean="0"/>
              <a:pPr/>
              <a:t>30</a:t>
            </a:fld>
            <a:endParaRPr lang="en-US"/>
          </a:p>
        </p:txBody>
      </p:sp>
    </p:spTree>
    <p:extLst>
      <p:ext uri="{BB962C8B-B14F-4D97-AF65-F5344CB8AC3E}">
        <p14:creationId xmlns:p14="http://schemas.microsoft.com/office/powerpoint/2010/main" val="165487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304E42-6E80-4224-8C84-FC2C5C4F223B}" type="slidenum">
              <a:rPr lang="en-US" smtClean="0"/>
              <a:t>35</a:t>
            </a:fld>
            <a:endParaRPr lang="en-US"/>
          </a:p>
        </p:txBody>
      </p:sp>
    </p:spTree>
    <p:extLst>
      <p:ext uri="{BB962C8B-B14F-4D97-AF65-F5344CB8AC3E}">
        <p14:creationId xmlns:p14="http://schemas.microsoft.com/office/powerpoint/2010/main" val="669013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jpeg"/><Relationship Id="rId7" Type="http://schemas.openxmlformats.org/officeDocument/2006/relationships/image" Target="../media/image8.sv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89378CC0-58B1-4277-9805-80298D04B64D}"/>
              </a:ext>
            </a:extLst>
          </p:cNvPr>
          <p:cNvGrpSpPr/>
          <p:nvPr userDrawn="1"/>
        </p:nvGrpSpPr>
        <p:grpSpPr>
          <a:xfrm>
            <a:off x="8708" y="0"/>
            <a:ext cx="12183291" cy="6858000"/>
            <a:chOff x="491575" y="0"/>
            <a:chExt cx="9961092" cy="6858000"/>
          </a:xfrm>
        </p:grpSpPr>
        <p:sp>
          <p:nvSpPr>
            <p:cNvPr id="8" name="Rectangle 7">
              <a:extLst>
                <a:ext uri="{FF2B5EF4-FFF2-40B4-BE49-F238E27FC236}">
                  <a16:creationId xmlns:a16="http://schemas.microsoft.com/office/drawing/2014/main" xmlns="" id="{F3435EDD-3419-4689-8ABF-8E68EC2BBDFB}"/>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D51D298C-13CD-415D-A44C-673C251C059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grpSp>
      <p:sp>
        <p:nvSpPr>
          <p:cNvPr id="3" name="Footer Placeholder 2">
            <a:extLst>
              <a:ext uri="{FF2B5EF4-FFF2-40B4-BE49-F238E27FC236}">
                <a16:creationId xmlns:a16="http://schemas.microsoft.com/office/drawing/2014/main" xmlns="" id="{E5CE7254-1100-4313-A3A2-EE4747BD5409}"/>
              </a:ext>
            </a:extLst>
          </p:cNvPr>
          <p:cNvSpPr>
            <a:spLocks noGrp="1"/>
          </p:cNvSpPr>
          <p:nvPr>
            <p:ph type="ftr" sz="quarter" idx="10"/>
          </p:nvPr>
        </p:nvSpPr>
        <p:spPr>
          <a:xfrm>
            <a:off x="485340" y="6508400"/>
            <a:ext cx="5298631" cy="295062"/>
          </a:xfrm>
        </p:spPr>
        <p:txBody>
          <a:bodyPr/>
          <a:lstStyle>
            <a:lvl1pPr>
              <a:defRPr sz="1100"/>
            </a:lvl1pPr>
          </a:lstStyle>
          <a:p>
            <a:r>
              <a:rPr lang="en-US"/>
              <a:t>Change your text at "Header &amp; Footer" menu</a:t>
            </a:r>
            <a:endParaRPr lang="en-US" dirty="0"/>
          </a:p>
        </p:txBody>
      </p:sp>
      <p:sp>
        <p:nvSpPr>
          <p:cNvPr id="4" name="Slide Number Placeholder 3">
            <a:extLst>
              <a:ext uri="{FF2B5EF4-FFF2-40B4-BE49-F238E27FC236}">
                <a16:creationId xmlns:a16="http://schemas.microsoft.com/office/drawing/2014/main" xmlns="" id="{782B623F-01C0-4E06-89B9-6435973CCF8A}"/>
              </a:ext>
            </a:extLst>
          </p:cNvPr>
          <p:cNvSpPr>
            <a:spLocks noGrp="1"/>
          </p:cNvSpPr>
          <p:nvPr>
            <p:ph type="sldNum" sz="quarter" idx="11"/>
          </p:nvPr>
        </p:nvSpPr>
        <p:spPr>
          <a:xfrm>
            <a:off x="11751291" y="6449214"/>
            <a:ext cx="432000" cy="411080"/>
          </a:xfrm>
        </p:spPr>
        <p:txBody>
          <a:bodyPr/>
          <a:lstStyle>
            <a:lvl1pPr>
              <a:defRPr b="1">
                <a:solidFill>
                  <a:schemeClr val="bg1"/>
                </a:solidFill>
              </a:defRPr>
            </a:lvl1pPr>
          </a:lstStyle>
          <a:p>
            <a:fld id="{19B51A1E-902D-48AF-9020-955120F399B6}" type="slidenum">
              <a:rPr lang="en-US" smtClean="0"/>
              <a:pPr/>
              <a:t>‹#›</a:t>
            </a:fld>
            <a:endParaRPr lang="en-US" dirty="0"/>
          </a:p>
        </p:txBody>
      </p:sp>
      <p:pic>
        <p:nvPicPr>
          <p:cNvPr id="6" name="Picture 5" descr="Hasil gambar untuk pln logo png">
            <a:extLst>
              <a:ext uri="{FF2B5EF4-FFF2-40B4-BE49-F238E27FC236}">
                <a16:creationId xmlns:a16="http://schemas.microsoft.com/office/drawing/2014/main" xmlns="" id="{488B101F-04C0-4BDD-B367-2C1BDA9F98A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548163" y="177799"/>
            <a:ext cx="1436760" cy="51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519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2"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
        <p:nvSpPr>
          <p:cNvPr id="9" name="Text Placeholder 2"/>
          <p:cNvSpPr>
            <a:spLocks noGrp="1"/>
          </p:cNvSpPr>
          <p:nvPr>
            <p:ph type="body" sz="quarter" idx="14" hasCustomPrompt="1"/>
          </p:nvPr>
        </p:nvSpPr>
        <p:spPr>
          <a:xfrm>
            <a:off x="5936517" y="1447797"/>
            <a:ext cx="5066856"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spTree>
    <p:extLst>
      <p:ext uri="{BB962C8B-B14F-4D97-AF65-F5344CB8AC3E}">
        <p14:creationId xmlns:p14="http://schemas.microsoft.com/office/powerpoint/2010/main" val="140441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02404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0" name="Title 9"/>
          <p:cNvSpPr>
            <a:spLocks noGrp="1"/>
          </p:cNvSpPr>
          <p:nvPr>
            <p:ph type="title" hasCustomPrompt="1"/>
          </p:nvPr>
        </p:nvSpPr>
        <p:spPr>
          <a:xfrm>
            <a:off x="781048" y="537641"/>
            <a:ext cx="8534403"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1447798"/>
            <a:ext cx="51816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2171698"/>
            <a:ext cx="5162028" cy="350676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084263" y="1447800"/>
            <a:ext cx="4775200" cy="4230688"/>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607499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136427" y="145184"/>
            <a:ext cx="10209052"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136427" y="818707"/>
            <a:ext cx="11902272" cy="5237004"/>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967923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9353" y="638768"/>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136427" y="145184"/>
            <a:ext cx="10240950"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656141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8415" y="159957"/>
            <a:ext cx="1550284" cy="54864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16561414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8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215361" y="637804"/>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latin typeface="Myriad Pro" charset="0"/>
              <a:ea typeface="Myriad Pro" charset="0"/>
              <a:cs typeface="Myriad Pro" charset="0"/>
            </a:endParaRPr>
          </a:p>
        </p:txBody>
      </p:sp>
      <p:sp>
        <p:nvSpPr>
          <p:cNvPr id="9" name="TextBox 8"/>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0" name="Title 9"/>
          <p:cNvSpPr>
            <a:spLocks noGrp="1"/>
          </p:cNvSpPr>
          <p:nvPr>
            <p:ph type="title" hasCustomPrompt="1"/>
          </p:nvPr>
        </p:nvSpPr>
        <p:spPr>
          <a:xfrm>
            <a:off x="132436" y="144220"/>
            <a:ext cx="10138616" cy="580071"/>
          </a:xfrm>
          <a:prstGeom prst="rect">
            <a:avLst/>
          </a:prstGeom>
        </p:spPr>
        <p:txBody>
          <a:bodyPr/>
          <a:lstStyle>
            <a:lvl1pPr>
              <a:defRPr sz="3200" b="1">
                <a:solidFill>
                  <a:schemeClr val="tx1"/>
                </a:solidFill>
                <a:latin typeface="Myriad Pro" charset="0"/>
                <a:ea typeface="Myriad Pro" charset="0"/>
                <a:cs typeface="Myriad Pro" charset="0"/>
              </a:defRPr>
            </a:lvl1pPr>
          </a:lstStyle>
          <a:p>
            <a:r>
              <a:rPr lang="en-US" dirty="0"/>
              <a:t>Slide </a:t>
            </a:r>
            <a:r>
              <a:rPr lang="en-US" dirty="0" err="1"/>
              <a:t>dengan</a:t>
            </a:r>
            <a:r>
              <a:rPr lang="en-US" dirty="0"/>
              <a:t> </a:t>
            </a:r>
            <a:r>
              <a:rPr lang="en-US" dirty="0" err="1"/>
              <a:t>Gambar</a:t>
            </a:r>
            <a:endParaRPr lang="en-US" dirty="0"/>
          </a:p>
        </p:txBody>
      </p:sp>
      <p:sp>
        <p:nvSpPr>
          <p:cNvPr id="12" name="Content Placeholder 9"/>
          <p:cNvSpPr>
            <a:spLocks noGrp="1"/>
          </p:cNvSpPr>
          <p:nvPr>
            <p:ph sz="quarter" idx="10" hasCustomPrompt="1"/>
          </p:nvPr>
        </p:nvSpPr>
        <p:spPr>
          <a:xfrm>
            <a:off x="6191251" y="831084"/>
            <a:ext cx="5753100" cy="514353"/>
          </a:xfrm>
          <a:prstGeom prst="rect">
            <a:avLst/>
          </a:prstGeom>
        </p:spPr>
        <p:txBody>
          <a:bodyPr/>
          <a:lstStyle>
            <a:lvl1pPr marL="0" indent="0">
              <a:buNone/>
              <a:defRPr sz="2667" b="1">
                <a:latin typeface="Myriad Pro" charset="0"/>
                <a:ea typeface="Myriad Pro" charset="0"/>
                <a:cs typeface="Myriad Pro" charset="0"/>
              </a:defRPr>
            </a:lvl1pPr>
            <a:lvl2pPr marL="539961" indent="0">
              <a:spcBef>
                <a:spcPts val="2191"/>
              </a:spcBef>
              <a:buNone/>
              <a:defRPr lang="en-US" sz="1867" b="0" i="0" smtClean="0">
                <a:effectLst/>
              </a:defRPr>
            </a:lvl2pPr>
            <a:lvl4pPr marL="1889863" indent="-269980">
              <a:spcBef>
                <a:spcPts val="2191"/>
              </a:spcBef>
              <a:buFont typeface="Wingdings" charset="2"/>
              <a:buChar char="ü"/>
              <a:defRPr lang="en-US" sz="1600" b="0" i="0" smtClean="0">
                <a:effectLst/>
              </a:defRPr>
            </a:lvl4pPr>
            <a:lvl5pPr>
              <a:defRPr/>
            </a:lvl5pPr>
          </a:lstStyle>
          <a:p>
            <a:pPr lvl="0"/>
            <a:r>
              <a:rPr lang="en-US" dirty="0"/>
              <a:t>Body Text</a:t>
            </a:r>
          </a:p>
        </p:txBody>
      </p:sp>
      <p:sp>
        <p:nvSpPr>
          <p:cNvPr id="16"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charset="0"/>
                <a:ea typeface="Myriad Pro" charset="0"/>
                <a:cs typeface="Myriad Pro" charset="0"/>
              </a:defRPr>
            </a:lvl1pPr>
          </a:lstStyle>
          <a:p>
            <a:pPr lvl="0"/>
            <a:r>
              <a:rPr lang="en-US" dirty="0"/>
              <a:t>01</a:t>
            </a:r>
          </a:p>
        </p:txBody>
      </p:sp>
      <p:sp>
        <p:nvSpPr>
          <p:cNvPr id="11" name="Text Placeholder 2"/>
          <p:cNvSpPr>
            <a:spLocks noGrp="1"/>
          </p:cNvSpPr>
          <p:nvPr>
            <p:ph type="body" sz="quarter" idx="14" hasCustomPrompt="1"/>
          </p:nvPr>
        </p:nvSpPr>
        <p:spPr>
          <a:xfrm>
            <a:off x="6210823" y="1554984"/>
            <a:ext cx="5733528" cy="4500727"/>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2133" b="0">
                <a:latin typeface="Myriad Pro" charset="0"/>
                <a:ea typeface="Myriad Pro" charset="0"/>
                <a:cs typeface="Myriad Pro" charset="0"/>
              </a:defRPr>
            </a:lvl1pPr>
            <a:lvl2pPr marL="920952" indent="-380990">
              <a:buFont typeface="Wingdings" charset="2"/>
              <a:buChar char="ü"/>
              <a:defRPr sz="1867" baseline="0">
                <a:latin typeface="Myriad Pro" charset="0"/>
                <a:ea typeface="Myriad Pro" charset="0"/>
                <a:cs typeface="Myriad Pro" charset="0"/>
              </a:defRPr>
            </a:lvl2pPr>
            <a:lvl4pPr marL="1889863" indent="-269980">
              <a:lnSpc>
                <a:spcPct val="150000"/>
              </a:lnSpc>
              <a:buFont typeface="Wingdings" charset="2"/>
              <a:buChar char="ü"/>
              <a:defRPr sz="1867" baseline="0">
                <a:latin typeface="Myriad Pro" charset="0"/>
                <a:ea typeface="Myriad Pro" charset="0"/>
                <a:cs typeface="Myriad Pro" charset="0"/>
              </a:defRPr>
            </a:lvl4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a:t>
            </a:r>
          </a:p>
          <a:p>
            <a:pPr lvl="1"/>
            <a:r>
              <a:rPr lang="en-US" b="0" i="0" dirty="0">
                <a:solidFill>
                  <a:srgbClr val="000000"/>
                </a:solidFill>
                <a:effectLst/>
                <a:latin typeface="Myriad Pro" charset="0"/>
                <a:ea typeface="Myriad Pro" charset="0"/>
                <a:cs typeface="Myriad Pro" charset="0"/>
              </a:rPr>
              <a:t>Body Text 1</a:t>
            </a:r>
          </a:p>
          <a:p>
            <a:pPr lvl="1"/>
            <a:r>
              <a:rPr lang="en-US" dirty="0"/>
              <a:t>Body Text 2</a:t>
            </a:r>
          </a:p>
          <a:p>
            <a:pPr lvl="1"/>
            <a:r>
              <a:rPr lang="en-US" dirty="0"/>
              <a:t>Body Text 3</a:t>
            </a:r>
          </a:p>
          <a:p>
            <a:pPr lvl="1"/>
            <a:r>
              <a:rPr lang="en-US" dirty="0"/>
              <a:t>Body Text 4</a:t>
            </a:r>
          </a:p>
          <a:p>
            <a:pPr lvl="1"/>
            <a:r>
              <a:rPr lang="en-US" dirty="0"/>
              <a:t>Body Text 5</a:t>
            </a:r>
          </a:p>
        </p:txBody>
      </p:sp>
      <p:sp>
        <p:nvSpPr>
          <p:cNvPr id="3" name="Picture Placeholder 2"/>
          <p:cNvSpPr>
            <a:spLocks noGrp="1"/>
          </p:cNvSpPr>
          <p:nvPr>
            <p:ph type="pic" sz="quarter" idx="15"/>
          </p:nvPr>
        </p:nvSpPr>
        <p:spPr>
          <a:xfrm>
            <a:off x="140930" y="831111"/>
            <a:ext cx="5919628" cy="5224599"/>
          </a:xfrm>
          <a:prstGeom prst="rect">
            <a:avLst/>
          </a:prstGeom>
        </p:spPr>
        <p:txBody>
          <a:bodyPr/>
          <a:lstStyle/>
          <a:p>
            <a:r>
              <a:rPr lang="en-US"/>
              <a:t>Click icon to add picture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84398" y="159008"/>
            <a:ext cx="1550284" cy="548640"/>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2756680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58100" y="3277957"/>
            <a:ext cx="3986304" cy="1325033"/>
          </a:xfrm>
          <a:prstGeom prst="rect">
            <a:avLst/>
          </a:prstGeom>
        </p:spPr>
        <p:txBody>
          <a:bodyPr/>
          <a:lstStyle>
            <a:lvl1pPr algn="r">
              <a:defRPr sz="4267">
                <a:latin typeface="Myriad Pro" charset="0"/>
                <a:ea typeface="Myriad Pro" charset="0"/>
                <a:cs typeface="Myriad Pro" charset="0"/>
              </a:defRPr>
            </a:lvl1pPr>
          </a:lstStyle>
          <a:p>
            <a:r>
              <a:rPr lang="en-US" dirty="0" err="1"/>
              <a:t>Sekian</a:t>
            </a:r>
            <a:r>
              <a:rPr lang="en-US" dirty="0"/>
              <a:t> </a:t>
            </a:r>
            <a:r>
              <a:rPr lang="en-US" dirty="0" err="1"/>
              <a:t>dan</a:t>
            </a:r>
            <a:r>
              <a:rPr lang="en-US" dirty="0"/>
              <a:t/>
            </a:r>
            <a:br>
              <a:rPr lang="en-US" dirty="0"/>
            </a:br>
            <a:r>
              <a:rPr lang="en-US" dirty="0" err="1"/>
              <a:t>Terima</a:t>
            </a:r>
            <a:r>
              <a:rPr lang="en-US" dirty="0"/>
              <a:t> </a:t>
            </a:r>
            <a:r>
              <a:rPr lang="en-US" dirty="0" err="1"/>
              <a:t>Kasih</a:t>
            </a:r>
            <a:endParaRPr lang="en-US" dirty="0"/>
          </a:p>
        </p:txBody>
      </p:sp>
      <p:sp>
        <p:nvSpPr>
          <p:cNvPr id="3" name="Text Placeholder 2"/>
          <p:cNvSpPr>
            <a:spLocks noGrp="1"/>
          </p:cNvSpPr>
          <p:nvPr>
            <p:ph type="body" sz="quarter" idx="15" hasCustomPrompt="1"/>
          </p:nvPr>
        </p:nvSpPr>
        <p:spPr>
          <a:xfrm>
            <a:off x="6343651" y="4703959"/>
            <a:ext cx="5300133" cy="1074715"/>
          </a:xfrm>
          <a:prstGeom prst="rect">
            <a:avLst/>
          </a:prstGeom>
        </p:spPr>
        <p:txBody>
          <a:bodyPr/>
          <a:lstStyle>
            <a:lvl1pPr marL="0" indent="0" algn="r">
              <a:buFont typeface="Arial" charset="0"/>
              <a:buNone/>
              <a:defRPr sz="2400" baseline="0">
                <a:solidFill>
                  <a:schemeClr val="bg1"/>
                </a:solidFill>
              </a:defRPr>
            </a:lvl1pPr>
            <a:lvl2pPr algn="r">
              <a:defRPr/>
            </a:lvl2pPr>
            <a:lvl3pPr algn="r">
              <a:defRPr/>
            </a:lvl3pPr>
            <a:lvl4pPr algn="r">
              <a:defRPr/>
            </a:lvl4pPr>
            <a:lvl5pPr algn="r">
              <a:defRPr/>
            </a:lvl5pPr>
          </a:lstStyle>
          <a:p>
            <a:pPr lvl="0"/>
            <a:r>
              <a:rPr lang="en-US" dirty="0"/>
              <a:t>Body text body text body text body text </a:t>
            </a:r>
            <a:r>
              <a:rPr lang="en-US"/>
              <a:t>body text body text body text body text body text</a:t>
            </a:r>
            <a:endParaRPr lang="en-US" dirty="0"/>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27630" y="1666799"/>
            <a:ext cx="1916154" cy="678120"/>
          </a:xfrm>
          <a:prstGeom prst="rect">
            <a:avLst/>
          </a:prstGeom>
        </p:spPr>
      </p:pic>
    </p:spTree>
    <p:extLst>
      <p:ext uri="{BB962C8B-B14F-4D97-AF65-F5344CB8AC3E}">
        <p14:creationId xmlns:p14="http://schemas.microsoft.com/office/powerpoint/2010/main" val="1905229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5" name="TextBox 4"/>
          <p:cNvSpPr txBox="1"/>
          <p:nvPr/>
        </p:nvSpPr>
        <p:spPr>
          <a:xfrm>
            <a:off x="9846840" y="6351820"/>
            <a:ext cx="2145139"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      01</a:t>
            </a:r>
          </a:p>
        </p:txBody>
      </p:sp>
      <p:sp>
        <p:nvSpPr>
          <p:cNvPr id="26"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defRPr>
            </a:lvl1pPr>
          </a:lstStyle>
          <a:p>
            <a:r>
              <a:rPr lang="en-US" dirty="0"/>
              <a:t>Slide With Chart</a:t>
            </a:r>
          </a:p>
        </p:txBody>
      </p:sp>
      <p:sp>
        <p:nvSpPr>
          <p:cNvPr id="29" name="Text Placeholder 28"/>
          <p:cNvSpPr>
            <a:spLocks noGrp="1"/>
          </p:cNvSpPr>
          <p:nvPr>
            <p:ph type="body" sz="quarter" idx="11" hasCustomPrompt="1"/>
          </p:nvPr>
        </p:nvSpPr>
        <p:spPr>
          <a:xfrm>
            <a:off x="7249585"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1</a:t>
            </a:r>
          </a:p>
          <a:p>
            <a:pPr lvl="0"/>
            <a:r>
              <a:rPr lang="en-US" dirty="0"/>
              <a:t>Text 2</a:t>
            </a:r>
          </a:p>
          <a:p>
            <a:pPr lvl="0"/>
            <a:r>
              <a:rPr lang="en-US" dirty="0"/>
              <a:t>Text 3</a:t>
            </a:r>
          </a:p>
          <a:p>
            <a:pPr lvl="0"/>
            <a:r>
              <a:rPr lang="en-US" dirty="0"/>
              <a:t>Text 4</a:t>
            </a:r>
          </a:p>
        </p:txBody>
      </p:sp>
      <p:sp>
        <p:nvSpPr>
          <p:cNvPr id="30" name="Text Placeholder 28"/>
          <p:cNvSpPr>
            <a:spLocks noGrp="1"/>
          </p:cNvSpPr>
          <p:nvPr>
            <p:ph type="body" sz="quarter" idx="12" hasCustomPrompt="1"/>
          </p:nvPr>
        </p:nvSpPr>
        <p:spPr>
          <a:xfrm>
            <a:off x="10073668" y="3589865"/>
            <a:ext cx="1329267" cy="1723528"/>
          </a:xfrm>
          <a:prstGeom prst="rect">
            <a:avLst/>
          </a:prstGeom>
        </p:spPr>
        <p:txBody>
          <a:bodyPr/>
          <a:lstStyle>
            <a:lvl1pPr marL="0" indent="0">
              <a:buNone/>
              <a:defRPr sz="2133" baseline="0">
                <a:solidFill>
                  <a:schemeClr val="bg1"/>
                </a:solidFill>
                <a:latin typeface="Myriad Pro" charset="0"/>
                <a:ea typeface="Myriad Pro" charset="0"/>
                <a:cs typeface="Myriad Pro" charset="0"/>
              </a:defRPr>
            </a:lvl1pPr>
          </a:lstStyle>
          <a:p>
            <a:pPr lvl="0"/>
            <a:r>
              <a:rPr lang="en-US" dirty="0"/>
              <a:t>Text 5</a:t>
            </a:r>
          </a:p>
          <a:p>
            <a:pPr lvl="0"/>
            <a:r>
              <a:rPr lang="en-US" dirty="0"/>
              <a:t>Text 6</a:t>
            </a:r>
          </a:p>
          <a:p>
            <a:pPr lvl="0"/>
            <a:r>
              <a:rPr lang="en-US" dirty="0"/>
              <a:t>Text 7</a:t>
            </a:r>
          </a:p>
          <a:p>
            <a:pPr lvl="0"/>
            <a:r>
              <a:rPr lang="en-US" dirty="0"/>
              <a:t>Text 8</a:t>
            </a:r>
          </a:p>
        </p:txBody>
      </p:sp>
      <p:sp>
        <p:nvSpPr>
          <p:cNvPr id="32" name="Chart Placeholder 31"/>
          <p:cNvSpPr>
            <a:spLocks noGrp="1"/>
          </p:cNvSpPr>
          <p:nvPr>
            <p:ph type="chart" sz="quarter" idx="13"/>
          </p:nvPr>
        </p:nvSpPr>
        <p:spPr>
          <a:xfrm>
            <a:off x="863600" y="1720851"/>
            <a:ext cx="4318000" cy="4222749"/>
          </a:xfrm>
          <a:prstGeom prst="rect">
            <a:avLst/>
          </a:prstGeom>
        </p:spPr>
        <p:txBody>
          <a:bodyPr/>
          <a:lstStyle/>
          <a:p>
            <a:r>
              <a:rPr lang="en-US"/>
              <a:t>Click icon to add chart</a:t>
            </a:r>
            <a:endParaRPr lang="en-US" dirty="0"/>
          </a:p>
        </p:txBody>
      </p:sp>
      <p:sp>
        <p:nvSpPr>
          <p:cNvPr id="6" name="Text Placeholder 5"/>
          <p:cNvSpPr>
            <a:spLocks noGrp="1"/>
          </p:cNvSpPr>
          <p:nvPr>
            <p:ph type="body" sz="quarter" idx="14" hasCustomPrompt="1"/>
          </p:nvPr>
        </p:nvSpPr>
        <p:spPr>
          <a:xfrm>
            <a:off x="7950200" y="1754253"/>
            <a:ext cx="3608917" cy="618067"/>
          </a:xfrm>
          <a:prstGeom prst="rect">
            <a:avLst/>
          </a:prstGeom>
        </p:spPr>
        <p:txBody>
          <a:bodyPr/>
          <a:lstStyle>
            <a:lvl1pPr marL="0" indent="0">
              <a:buNone/>
              <a:defRPr b="1" baseline="0">
                <a:solidFill>
                  <a:schemeClr val="bg1"/>
                </a:solidFill>
                <a:latin typeface="Myriad Pro" charset="0"/>
                <a:ea typeface="Myriad Pro" charset="0"/>
                <a:cs typeface="Myriad Pro" charset="0"/>
              </a:defRPr>
            </a:lvl1pPr>
          </a:lstStyle>
          <a:p>
            <a:pPr lvl="0"/>
            <a:r>
              <a:rPr lang="en-US" dirty="0"/>
              <a:t>Body Text</a:t>
            </a:r>
          </a:p>
        </p:txBody>
      </p:sp>
      <p:sp>
        <p:nvSpPr>
          <p:cNvPr id="13" name="Text Placeholder 12"/>
          <p:cNvSpPr>
            <a:spLocks noGrp="1"/>
          </p:cNvSpPr>
          <p:nvPr>
            <p:ph type="body" sz="quarter" idx="15" hasCustomPrompt="1"/>
          </p:nvPr>
        </p:nvSpPr>
        <p:spPr>
          <a:xfrm>
            <a:off x="6625166" y="2550584"/>
            <a:ext cx="4933949" cy="908040"/>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sz="1867" baseline="0">
                <a:solidFill>
                  <a:schemeClr val="bg1"/>
                </a:solidFill>
                <a:latin typeface="Myriad Pro" charset="0"/>
                <a:ea typeface="Myriad Pro" charset="0"/>
                <a:cs typeface="Myriad Pro" charset="0"/>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dirty="0"/>
              <a:t>Body text body text body text body text body text body text body text body text body text body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spTree>
    <p:extLst>
      <p:ext uri="{BB962C8B-B14F-4D97-AF65-F5344CB8AC3E}">
        <p14:creationId xmlns:p14="http://schemas.microsoft.com/office/powerpoint/2010/main" val="56722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6" y="0"/>
            <a:ext cx="12190194" cy="6859016"/>
          </a:xfrm>
          <a:prstGeom prst="rect">
            <a:avLst/>
          </a:prstGeom>
        </p:spPr>
      </p:pic>
      <p:sp>
        <p:nvSpPr>
          <p:cNvPr id="2" name="Title 1"/>
          <p:cNvSpPr>
            <a:spLocks noGrp="1"/>
          </p:cNvSpPr>
          <p:nvPr>
            <p:ph type="title"/>
          </p:nvPr>
        </p:nvSpPr>
        <p:spPr>
          <a:xfrm>
            <a:off x="838200" y="0"/>
            <a:ext cx="10515600" cy="898917"/>
          </a:xfrm>
          <a:prstGeom prst="rect">
            <a:avLst/>
          </a:prstGeom>
        </p:spPr>
        <p:txBody>
          <a:bodyPr/>
          <a:lstStyle>
            <a:lvl1pPr>
              <a:defRPr>
                <a:latin typeface="Agency FB" panose="020B0503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898918"/>
            <a:ext cx="10515600" cy="5278046"/>
          </a:xfrm>
          <a:prstGeom prst="rect">
            <a:avLst/>
          </a:prstGeom>
        </p:spPr>
        <p:txBody>
          <a:bodyPr/>
          <a:lstStyle>
            <a:lvl1pPr>
              <a:defRPr>
                <a:latin typeface="Agency FB" panose="020B0503020202020204" pitchFamily="34" charset="0"/>
              </a:defRPr>
            </a:lvl1pPr>
            <a:lvl2pPr>
              <a:defRPr>
                <a:latin typeface="Agency FB" panose="020B0503020202020204" pitchFamily="34" charset="0"/>
              </a:defRPr>
            </a:lvl2pPr>
            <a:lvl3pPr>
              <a:defRPr>
                <a:latin typeface="Agency FB" panose="020B0503020202020204" pitchFamily="34" charset="0"/>
              </a:defRPr>
            </a:lvl3pPr>
            <a:lvl4pPr>
              <a:defRPr>
                <a:latin typeface="Agency FB" panose="020B0503020202020204" pitchFamily="34" charset="0"/>
              </a:defRPr>
            </a:lvl4pPr>
            <a:lvl5pPr>
              <a:defRPr>
                <a:latin typeface="Agency FB" panose="020B05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Change your text at "Header &amp; Footer" menu</a:t>
            </a:r>
            <a:endParaRPr lang="en-ID" dirty="0"/>
          </a:p>
        </p:txBody>
      </p:sp>
      <p:sp>
        <p:nvSpPr>
          <p:cNvPr id="6" name="Slide Number Placeholder 5"/>
          <p:cNvSpPr>
            <a:spLocks noGrp="1"/>
          </p:cNvSpPr>
          <p:nvPr>
            <p:ph type="sldNum" sz="quarter" idx="12"/>
          </p:nvPr>
        </p:nvSpPr>
        <p:spPr>
          <a:xfrm>
            <a:off x="8619566" y="6356350"/>
            <a:ext cx="2743200" cy="365125"/>
          </a:xfrm>
          <a:prstGeom prst="rect">
            <a:avLst/>
          </a:prstGeom>
        </p:spPr>
        <p:txBody>
          <a:bodyPr/>
          <a:lstStyle>
            <a:lvl1pPr>
              <a:defRPr>
                <a:latin typeface="Agency FB" panose="020B0503020202020204" pitchFamily="34" charset="0"/>
              </a:defRPr>
            </a:lvl1pPr>
          </a:lstStyle>
          <a:p>
            <a:fld id="{87DEDD7D-33E7-41EE-86D6-4E46DC6CDBCE}" type="slidenum">
              <a:rPr lang="en-ID" smtClean="0"/>
              <a:pPr/>
              <a:t>‹#›</a:t>
            </a:fld>
            <a:endParaRPr lang="en-ID" dirty="0"/>
          </a:p>
        </p:txBody>
      </p:sp>
      <p:sp>
        <p:nvSpPr>
          <p:cNvPr id="10" name="Rectangle 9"/>
          <p:cNvSpPr/>
          <p:nvPr userDrawn="1"/>
        </p:nvSpPr>
        <p:spPr>
          <a:xfrm>
            <a:off x="838200" y="879963"/>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Tree>
    <p:extLst>
      <p:ext uri="{BB962C8B-B14F-4D97-AF65-F5344CB8AC3E}">
        <p14:creationId xmlns:p14="http://schemas.microsoft.com/office/powerpoint/2010/main" val="1015749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xmlns="" id="{BBEE7EB1-D85F-494A-B0AA-22946BD39EF0}"/>
              </a:ext>
            </a:extLst>
          </p:cNvPr>
          <p:cNvGrpSpPr/>
          <p:nvPr userDrawn="1"/>
        </p:nvGrpSpPr>
        <p:grpSpPr>
          <a:xfrm>
            <a:off x="-22806" y="1"/>
            <a:ext cx="1216025" cy="6872368"/>
            <a:chOff x="-9525" y="0"/>
            <a:chExt cx="1216025" cy="6858001"/>
          </a:xfrm>
          <a:gradFill flip="none" rotWithShape="1">
            <a:gsLst>
              <a:gs pos="0">
                <a:schemeClr val="bg1"/>
              </a:gs>
              <a:gs pos="90000">
                <a:srgbClr val="00A2B9">
                  <a:alpha val="36000"/>
                </a:srgbClr>
              </a:gs>
              <a:gs pos="100000">
                <a:srgbClr val="009DB4"/>
              </a:gs>
            </a:gsLst>
            <a:lin ang="5400000" scaled="0"/>
            <a:tileRect/>
          </a:gradFill>
        </p:grpSpPr>
        <p:sp>
          <p:nvSpPr>
            <p:cNvPr id="118" name="Rectangle 5">
              <a:extLst>
                <a:ext uri="{FF2B5EF4-FFF2-40B4-BE49-F238E27FC236}">
                  <a16:creationId xmlns:a16="http://schemas.microsoft.com/office/drawing/2014/main" xmlns="" id="{716879DE-E754-4415-8239-295791A935DD}"/>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9" name="Freeform 6">
              <a:extLst>
                <a:ext uri="{FF2B5EF4-FFF2-40B4-BE49-F238E27FC236}">
                  <a16:creationId xmlns:a16="http://schemas.microsoft.com/office/drawing/2014/main" xmlns="" id="{AD263C68-9721-44A4-A12A-BAA271E6ECFB}"/>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7">
              <a:extLst>
                <a:ext uri="{FF2B5EF4-FFF2-40B4-BE49-F238E27FC236}">
                  <a16:creationId xmlns:a16="http://schemas.microsoft.com/office/drawing/2014/main" xmlns="" id="{BC1AC6E8-BCAF-4326-BE07-58724EF56ED2}"/>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8">
              <a:extLst>
                <a:ext uri="{FF2B5EF4-FFF2-40B4-BE49-F238E27FC236}">
                  <a16:creationId xmlns:a16="http://schemas.microsoft.com/office/drawing/2014/main" xmlns="" id="{F9AD838B-61ED-44F0-BAA4-4F73450956A5}"/>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9">
              <a:extLst>
                <a:ext uri="{FF2B5EF4-FFF2-40B4-BE49-F238E27FC236}">
                  <a16:creationId xmlns:a16="http://schemas.microsoft.com/office/drawing/2014/main" xmlns="" id="{D09754A5-7800-4963-81CA-1D72D74BCF06}"/>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10">
              <a:extLst>
                <a:ext uri="{FF2B5EF4-FFF2-40B4-BE49-F238E27FC236}">
                  <a16:creationId xmlns:a16="http://schemas.microsoft.com/office/drawing/2014/main" xmlns="" id="{8D3DF8FE-2ABB-4461-A6CB-28ED9E4E03B7}"/>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11">
              <a:extLst>
                <a:ext uri="{FF2B5EF4-FFF2-40B4-BE49-F238E27FC236}">
                  <a16:creationId xmlns:a16="http://schemas.microsoft.com/office/drawing/2014/main" xmlns="" id="{8F6D6FA1-ABD4-4A6E-8A9B-8456ACB84144}"/>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12">
              <a:extLst>
                <a:ext uri="{FF2B5EF4-FFF2-40B4-BE49-F238E27FC236}">
                  <a16:creationId xmlns:a16="http://schemas.microsoft.com/office/drawing/2014/main" xmlns="" id="{D6871B7E-C2B5-43AC-B5E2-E531B4C87B34}"/>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13">
              <a:extLst>
                <a:ext uri="{FF2B5EF4-FFF2-40B4-BE49-F238E27FC236}">
                  <a16:creationId xmlns:a16="http://schemas.microsoft.com/office/drawing/2014/main" xmlns="" id="{9237A232-FD65-4E0B-8839-400276FB6B4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Freeform 14">
              <a:extLst>
                <a:ext uri="{FF2B5EF4-FFF2-40B4-BE49-F238E27FC236}">
                  <a16:creationId xmlns:a16="http://schemas.microsoft.com/office/drawing/2014/main" xmlns="" id="{C160A8FD-D438-4048-ADB1-768EB9AC7442}"/>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8" name="Freeform 15">
              <a:extLst>
                <a:ext uri="{FF2B5EF4-FFF2-40B4-BE49-F238E27FC236}">
                  <a16:creationId xmlns:a16="http://schemas.microsoft.com/office/drawing/2014/main" xmlns="" id="{0B12548E-EAF3-4348-A813-0E437647DA75}"/>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Line 16">
              <a:extLst>
                <a:ext uri="{FF2B5EF4-FFF2-40B4-BE49-F238E27FC236}">
                  <a16:creationId xmlns:a16="http://schemas.microsoft.com/office/drawing/2014/main" xmlns="" id="{4565D6DE-6AD3-48E5-ACEB-F7B5CFD78A6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30" name="Freeform 17">
              <a:extLst>
                <a:ext uri="{FF2B5EF4-FFF2-40B4-BE49-F238E27FC236}">
                  <a16:creationId xmlns:a16="http://schemas.microsoft.com/office/drawing/2014/main" xmlns="" id="{6396D9F8-A480-481F-AEE7-58072C417BC1}"/>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18">
              <a:extLst>
                <a:ext uri="{FF2B5EF4-FFF2-40B4-BE49-F238E27FC236}">
                  <a16:creationId xmlns:a16="http://schemas.microsoft.com/office/drawing/2014/main" xmlns="" id="{9462D4CC-19EF-4512-939F-78154FB9B956}"/>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19">
              <a:extLst>
                <a:ext uri="{FF2B5EF4-FFF2-40B4-BE49-F238E27FC236}">
                  <a16:creationId xmlns:a16="http://schemas.microsoft.com/office/drawing/2014/main" xmlns="" id="{BCDD2462-DB9A-4990-BDFD-0BF634266526}"/>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20">
              <a:extLst>
                <a:ext uri="{FF2B5EF4-FFF2-40B4-BE49-F238E27FC236}">
                  <a16:creationId xmlns:a16="http://schemas.microsoft.com/office/drawing/2014/main" xmlns="" id="{8CF51024-F971-4E98-A6FB-4A1670EDD27F}"/>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Rectangle 21">
              <a:extLst>
                <a:ext uri="{FF2B5EF4-FFF2-40B4-BE49-F238E27FC236}">
                  <a16:creationId xmlns:a16="http://schemas.microsoft.com/office/drawing/2014/main" xmlns="" id="{FDC313B7-A2EB-49DF-AF10-5BEA4E5AF278}"/>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5" name="Freeform 22">
              <a:extLst>
                <a:ext uri="{FF2B5EF4-FFF2-40B4-BE49-F238E27FC236}">
                  <a16:creationId xmlns:a16="http://schemas.microsoft.com/office/drawing/2014/main" xmlns="" id="{6742188F-7AC0-4692-8708-CC52713D98D6}"/>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23">
              <a:extLst>
                <a:ext uri="{FF2B5EF4-FFF2-40B4-BE49-F238E27FC236}">
                  <a16:creationId xmlns:a16="http://schemas.microsoft.com/office/drawing/2014/main" xmlns="" id="{5AE03640-CC67-4337-A2A7-A1B14B9DFB9A}"/>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24">
              <a:extLst>
                <a:ext uri="{FF2B5EF4-FFF2-40B4-BE49-F238E27FC236}">
                  <a16:creationId xmlns:a16="http://schemas.microsoft.com/office/drawing/2014/main" xmlns="" id="{DAFA968E-25D0-48E4-BDBB-948646241E29}"/>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25">
              <a:extLst>
                <a:ext uri="{FF2B5EF4-FFF2-40B4-BE49-F238E27FC236}">
                  <a16:creationId xmlns:a16="http://schemas.microsoft.com/office/drawing/2014/main" xmlns="" id="{5E018CFC-DA83-4BA3-8A4F-72473C53EBF6}"/>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26">
              <a:extLst>
                <a:ext uri="{FF2B5EF4-FFF2-40B4-BE49-F238E27FC236}">
                  <a16:creationId xmlns:a16="http://schemas.microsoft.com/office/drawing/2014/main" xmlns="" id="{09F0F74F-CD23-4B16-BFB7-D93B0F41471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Freeform 27">
              <a:extLst>
                <a:ext uri="{FF2B5EF4-FFF2-40B4-BE49-F238E27FC236}">
                  <a16:creationId xmlns:a16="http://schemas.microsoft.com/office/drawing/2014/main" xmlns="" id="{BC927216-8BDF-4A40-9F6E-B3B5604CE5D9}"/>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1" name="Freeform 28">
              <a:extLst>
                <a:ext uri="{FF2B5EF4-FFF2-40B4-BE49-F238E27FC236}">
                  <a16:creationId xmlns:a16="http://schemas.microsoft.com/office/drawing/2014/main" xmlns="" id="{ED8AB2B0-B055-4F1C-A39A-CDE1363F3B96}"/>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29">
              <a:extLst>
                <a:ext uri="{FF2B5EF4-FFF2-40B4-BE49-F238E27FC236}">
                  <a16:creationId xmlns:a16="http://schemas.microsoft.com/office/drawing/2014/main" xmlns="" id="{5B472F0E-7C27-4E36-8DE5-2A959D964E66}"/>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30">
              <a:extLst>
                <a:ext uri="{FF2B5EF4-FFF2-40B4-BE49-F238E27FC236}">
                  <a16:creationId xmlns:a16="http://schemas.microsoft.com/office/drawing/2014/main" xmlns="" id="{7CF2A38B-81A9-4EE9-B34B-C5240EB748D3}"/>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31">
              <a:extLst>
                <a:ext uri="{FF2B5EF4-FFF2-40B4-BE49-F238E27FC236}">
                  <a16:creationId xmlns:a16="http://schemas.microsoft.com/office/drawing/2014/main" xmlns="" id="{A7F9B6E1-B971-4D8A-9E1C-C2A2B6B91FF5}"/>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4" name="Round Diagonal Corner Rectangle 4">
            <a:extLst>
              <a:ext uri="{FF2B5EF4-FFF2-40B4-BE49-F238E27FC236}">
                <a16:creationId xmlns:a16="http://schemas.microsoft.com/office/drawing/2014/main" xmlns="" id="{838533DF-E2A8-488F-A620-15D59B90057F}"/>
              </a:ext>
            </a:extLst>
          </p:cNvPr>
          <p:cNvSpPr/>
          <p:nvPr userDrawn="1"/>
        </p:nvSpPr>
        <p:spPr>
          <a:xfrm>
            <a:off x="11535356" y="6531002"/>
            <a:ext cx="656644" cy="31906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1" fmla="*/ 3475 w 19956"/>
              <a:gd name="connsiteY0-2" fmla="*/ 0 h 21600"/>
              <a:gd name="connsiteX1-3" fmla="*/ 18125 w 19956"/>
              <a:gd name="connsiteY1-4" fmla="*/ 0 h 21600"/>
              <a:gd name="connsiteX2-5" fmla="*/ 18125 w 19956"/>
              <a:gd name="connsiteY2-6" fmla="*/ 21600 h 21600"/>
              <a:gd name="connsiteX3-7" fmla="*/ 3475 w 19956"/>
              <a:gd name="connsiteY3-8" fmla="*/ 21600 h 21600"/>
              <a:gd name="connsiteX4-9" fmla="*/ 0 w 19956"/>
              <a:gd name="connsiteY4-10" fmla="*/ 10800 h 21600"/>
              <a:gd name="connsiteX5-11" fmla="*/ 3475 w 19956"/>
              <a:gd name="connsiteY5-12" fmla="*/ 0 h 21600"/>
              <a:gd name="connsiteX0-13" fmla="*/ 3475 w 19218"/>
              <a:gd name="connsiteY0-14" fmla="*/ 0 h 21600"/>
              <a:gd name="connsiteX1-15" fmla="*/ 18125 w 19218"/>
              <a:gd name="connsiteY1-16" fmla="*/ 0 h 21600"/>
              <a:gd name="connsiteX2-17" fmla="*/ 18125 w 19218"/>
              <a:gd name="connsiteY2-18" fmla="*/ 21600 h 21600"/>
              <a:gd name="connsiteX3-19" fmla="*/ 3475 w 19218"/>
              <a:gd name="connsiteY3-20" fmla="*/ 21600 h 21600"/>
              <a:gd name="connsiteX4-21" fmla="*/ 0 w 19218"/>
              <a:gd name="connsiteY4-22" fmla="*/ 10800 h 21600"/>
              <a:gd name="connsiteX5-23" fmla="*/ 3475 w 19218"/>
              <a:gd name="connsiteY5-24" fmla="*/ 0 h 21600"/>
              <a:gd name="connsiteX0-25" fmla="*/ 3475 w 18152"/>
              <a:gd name="connsiteY0-26" fmla="*/ 0 h 21600"/>
              <a:gd name="connsiteX1-27" fmla="*/ 18125 w 18152"/>
              <a:gd name="connsiteY1-28" fmla="*/ 0 h 21600"/>
              <a:gd name="connsiteX2-29" fmla="*/ 18125 w 18152"/>
              <a:gd name="connsiteY2-30" fmla="*/ 21600 h 21600"/>
              <a:gd name="connsiteX3-31" fmla="*/ 3475 w 18152"/>
              <a:gd name="connsiteY3-32" fmla="*/ 21600 h 21600"/>
              <a:gd name="connsiteX4-33" fmla="*/ 0 w 18152"/>
              <a:gd name="connsiteY4-34" fmla="*/ 10800 h 21600"/>
              <a:gd name="connsiteX5-35" fmla="*/ 3475 w 18152"/>
              <a:gd name="connsiteY5-36" fmla="*/ 0 h 2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152" h="21600">
                <a:moveTo>
                  <a:pt x="3475" y="0"/>
                </a:moveTo>
                <a:lnTo>
                  <a:pt x="18125" y="0"/>
                </a:lnTo>
                <a:cubicBezTo>
                  <a:pt x="18162" y="12183"/>
                  <a:pt x="18162" y="1692"/>
                  <a:pt x="18125" y="21600"/>
                </a:cubicBezTo>
                <a:lnTo>
                  <a:pt x="3475" y="21600"/>
                </a:lnTo>
                <a:cubicBezTo>
                  <a:pt x="1556" y="21600"/>
                  <a:pt x="0" y="16765"/>
                  <a:pt x="0" y="10800"/>
                </a:cubicBezTo>
                <a:cubicBezTo>
                  <a:pt x="0" y="4835"/>
                  <a:pt x="1556" y="0"/>
                  <a:pt x="3475" y="0"/>
                </a:cubicBezTo>
                <a:close/>
              </a:path>
            </a:pathLst>
          </a:cu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grpSp>
        <p:nvGrpSpPr>
          <p:cNvPr id="77" name="Group 76">
            <a:extLst>
              <a:ext uri="{FF2B5EF4-FFF2-40B4-BE49-F238E27FC236}">
                <a16:creationId xmlns:a16="http://schemas.microsoft.com/office/drawing/2014/main" xmlns="" id="{E6DA8467-9B57-4925-B402-ECC83FFEC807}"/>
              </a:ext>
            </a:extLst>
          </p:cNvPr>
          <p:cNvGrpSpPr/>
          <p:nvPr userDrawn="1"/>
        </p:nvGrpSpPr>
        <p:grpSpPr>
          <a:xfrm>
            <a:off x="-9556" y="6644422"/>
            <a:ext cx="8087228" cy="167105"/>
            <a:chOff x="-9189244" y="328389"/>
            <a:chExt cx="20133372" cy="416013"/>
          </a:xfrm>
        </p:grpSpPr>
        <p:sp>
          <p:nvSpPr>
            <p:cNvPr id="79" name="Freeform: Shape 78">
              <a:extLst>
                <a:ext uri="{FF2B5EF4-FFF2-40B4-BE49-F238E27FC236}">
                  <a16:creationId xmlns:a16="http://schemas.microsoft.com/office/drawing/2014/main" xmlns="" id="{84B7D88B-B08D-4FDF-8BF2-E26DB4B5B425}"/>
                </a:ext>
              </a:extLst>
            </p:cNvPr>
            <p:cNvSpPr/>
            <p:nvPr/>
          </p:nvSpPr>
          <p:spPr>
            <a:xfrm>
              <a:off x="-9189244" y="392813"/>
              <a:ext cx="19439695" cy="224717"/>
            </a:xfrm>
            <a:custGeom>
              <a:avLst/>
              <a:gdLst>
                <a:gd name="connsiteX0" fmla="*/ 0 w 2408971"/>
                <a:gd name="connsiteY0" fmla="*/ 151349 h 151349"/>
                <a:gd name="connsiteX1" fmla="*/ 2289153 w 2408971"/>
                <a:gd name="connsiteY1" fmla="*/ 151349 h 151349"/>
                <a:gd name="connsiteX2" fmla="*/ 2408971 w 2408971"/>
                <a:gd name="connsiteY2" fmla="*/ 0 h 151349"/>
                <a:gd name="connsiteX3" fmla="*/ 81981 w 2408971"/>
                <a:gd name="connsiteY3" fmla="*/ 0 h 151349"/>
                <a:gd name="connsiteX4" fmla="*/ 0 w 2408971"/>
                <a:gd name="connsiteY4" fmla="*/ 151349 h 151349"/>
                <a:gd name="connsiteX0" fmla="*/ 0 w 2408971"/>
                <a:gd name="connsiteY0" fmla="*/ 151349 h 151349"/>
                <a:gd name="connsiteX1" fmla="*/ 2289153 w 2408971"/>
                <a:gd name="connsiteY1" fmla="*/ 151349 h 151349"/>
                <a:gd name="connsiteX2" fmla="*/ 2408971 w 2408971"/>
                <a:gd name="connsiteY2" fmla="*/ 0 h 151349"/>
                <a:gd name="connsiteX3" fmla="*/ 723 w 2408971"/>
                <a:gd name="connsiteY3" fmla="*/ 0 h 151349"/>
                <a:gd name="connsiteX4" fmla="*/ 0 w 2408971"/>
                <a:gd name="connsiteY4" fmla="*/ 151349 h 151349"/>
                <a:gd name="connsiteX0" fmla="*/ 1166836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1166836 w 3575807"/>
                <a:gd name="connsiteY4" fmla="*/ 151349 h 151349"/>
                <a:gd name="connsiteX0" fmla="*/ 2485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2485 w 3575807"/>
                <a:gd name="connsiteY4" fmla="*/ 151349 h 151349"/>
                <a:gd name="connsiteX0" fmla="*/ 177 w 3576707"/>
                <a:gd name="connsiteY0" fmla="*/ 151349 h 151349"/>
                <a:gd name="connsiteX1" fmla="*/ 3456889 w 3576707"/>
                <a:gd name="connsiteY1" fmla="*/ 151349 h 151349"/>
                <a:gd name="connsiteX2" fmla="*/ 3576707 w 3576707"/>
                <a:gd name="connsiteY2" fmla="*/ 0 h 151349"/>
                <a:gd name="connsiteX3" fmla="*/ 900 w 3576707"/>
                <a:gd name="connsiteY3" fmla="*/ 0 h 151349"/>
                <a:gd name="connsiteX4" fmla="*/ 177 w 3576707"/>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604 h 151349"/>
                <a:gd name="connsiteX4" fmla="*/ 5692 w 3582222"/>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5692 w 3582222"/>
                <a:gd name="connsiteY4" fmla="*/ 151349 h 151349"/>
                <a:gd name="connsiteX0" fmla="*/ 880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880 w 3582222"/>
                <a:gd name="connsiteY4" fmla="*/ 151349 h 151349"/>
                <a:gd name="connsiteX0" fmla="*/ 9511435 w 13092777"/>
                <a:gd name="connsiteY0" fmla="*/ 151349 h 151349"/>
                <a:gd name="connsiteX1" fmla="*/ 12972959 w 13092777"/>
                <a:gd name="connsiteY1" fmla="*/ 151349 h 151349"/>
                <a:gd name="connsiteX2" fmla="*/ 13092777 w 13092777"/>
                <a:gd name="connsiteY2" fmla="*/ 0 h 151349"/>
                <a:gd name="connsiteX3" fmla="*/ 0 w 13092777"/>
                <a:gd name="connsiteY3" fmla="*/ 23957 h 151349"/>
                <a:gd name="connsiteX4" fmla="*/ 9511435 w 13092777"/>
                <a:gd name="connsiteY4" fmla="*/ 151349 h 151349"/>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23957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15971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7985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0 h 159334"/>
                <a:gd name="connsiteX4" fmla="*/ 55 w 13099938"/>
                <a:gd name="connsiteY4" fmla="*/ 159334 h 159334"/>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879 w 13092777"/>
                <a:gd name="connsiteY0" fmla="*/ 151348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51348 h 151348"/>
                <a:gd name="connsiteX0" fmla="*/ 4871 w 13092777"/>
                <a:gd name="connsiteY0" fmla="*/ 151348 h 151350"/>
                <a:gd name="connsiteX1" fmla="*/ 12972959 w 13092777"/>
                <a:gd name="connsiteY1" fmla="*/ 151349 h 151350"/>
                <a:gd name="connsiteX2" fmla="*/ 13092777 w 13092777"/>
                <a:gd name="connsiteY2" fmla="*/ 0 h 151350"/>
                <a:gd name="connsiteX3" fmla="*/ 0 w 13092777"/>
                <a:gd name="connsiteY3" fmla="*/ 0 h 151350"/>
                <a:gd name="connsiteX4" fmla="*/ 4871 w 13092777"/>
                <a:gd name="connsiteY4" fmla="*/ 151348 h 151350"/>
                <a:gd name="connsiteX0" fmla="*/ 879 w 13092777"/>
                <a:gd name="connsiteY0" fmla="*/ 135377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35377 h 151348"/>
                <a:gd name="connsiteX0" fmla="*/ 95 w 13095986"/>
                <a:gd name="connsiteY0" fmla="*/ 139369 h 151350"/>
                <a:gd name="connsiteX1" fmla="*/ 12976168 w 13095986"/>
                <a:gd name="connsiteY1" fmla="*/ 151349 h 151350"/>
                <a:gd name="connsiteX2" fmla="*/ 13095986 w 13095986"/>
                <a:gd name="connsiteY2" fmla="*/ 0 h 151350"/>
                <a:gd name="connsiteX3" fmla="*/ 3209 w 13095986"/>
                <a:gd name="connsiteY3" fmla="*/ 0 h 151350"/>
                <a:gd name="connsiteX4" fmla="*/ 95 w 13095986"/>
                <a:gd name="connsiteY4" fmla="*/ 139369 h 151350"/>
                <a:gd name="connsiteX0" fmla="*/ 96 w 13095986"/>
                <a:gd name="connsiteY0" fmla="*/ 147354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7354 h 151348"/>
                <a:gd name="connsiteX0" fmla="*/ 96 w 13095986"/>
                <a:gd name="connsiteY0" fmla="*/ 143360 h 151350"/>
                <a:gd name="connsiteX1" fmla="*/ 12976168 w 13095986"/>
                <a:gd name="connsiteY1" fmla="*/ 151349 h 151350"/>
                <a:gd name="connsiteX2" fmla="*/ 13095986 w 13095986"/>
                <a:gd name="connsiteY2" fmla="*/ 0 h 151350"/>
                <a:gd name="connsiteX3" fmla="*/ 3209 w 13095986"/>
                <a:gd name="connsiteY3" fmla="*/ 0 h 151350"/>
                <a:gd name="connsiteX4" fmla="*/ 96 w 13095986"/>
                <a:gd name="connsiteY4" fmla="*/ 143360 h 151350"/>
                <a:gd name="connsiteX0" fmla="*/ 96 w 13095986"/>
                <a:gd name="connsiteY0" fmla="*/ 143360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3360 h 151348"/>
                <a:gd name="connsiteX0" fmla="*/ 4873 w 13092777"/>
                <a:gd name="connsiteY0" fmla="*/ 139366 h 151350"/>
                <a:gd name="connsiteX1" fmla="*/ 12972959 w 13092777"/>
                <a:gd name="connsiteY1" fmla="*/ 151349 h 151350"/>
                <a:gd name="connsiteX2" fmla="*/ 13092777 w 13092777"/>
                <a:gd name="connsiteY2" fmla="*/ 0 h 151350"/>
                <a:gd name="connsiteX3" fmla="*/ 0 w 13092777"/>
                <a:gd name="connsiteY3" fmla="*/ 0 h 151350"/>
                <a:gd name="connsiteX4" fmla="*/ 4873 w 13092777"/>
                <a:gd name="connsiteY4" fmla="*/ 139366 h 151350"/>
                <a:gd name="connsiteX0" fmla="*/ 8865 w 13092777"/>
                <a:gd name="connsiteY0" fmla="*/ 147353 h 151348"/>
                <a:gd name="connsiteX1" fmla="*/ 12972959 w 13092777"/>
                <a:gd name="connsiteY1" fmla="*/ 151349 h 151348"/>
                <a:gd name="connsiteX2" fmla="*/ 13092777 w 13092777"/>
                <a:gd name="connsiteY2" fmla="*/ 0 h 151348"/>
                <a:gd name="connsiteX3" fmla="*/ 0 w 13092777"/>
                <a:gd name="connsiteY3" fmla="*/ 0 h 151348"/>
                <a:gd name="connsiteX4" fmla="*/ 8865 w 13092777"/>
                <a:gd name="connsiteY4" fmla="*/ 147353 h 151348"/>
                <a:gd name="connsiteX0" fmla="*/ 879 w 13092777"/>
                <a:gd name="connsiteY0" fmla="*/ 147352 h 151350"/>
                <a:gd name="connsiteX1" fmla="*/ 12972959 w 13092777"/>
                <a:gd name="connsiteY1" fmla="*/ 151349 h 151350"/>
                <a:gd name="connsiteX2" fmla="*/ 13092777 w 13092777"/>
                <a:gd name="connsiteY2" fmla="*/ 0 h 151350"/>
                <a:gd name="connsiteX3" fmla="*/ 0 w 13092777"/>
                <a:gd name="connsiteY3" fmla="*/ 0 h 151350"/>
                <a:gd name="connsiteX4" fmla="*/ 879 w 13092777"/>
                <a:gd name="connsiteY4" fmla="*/ 147352 h 15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777" h="151350">
                  <a:moveTo>
                    <a:pt x="879" y="147352"/>
                  </a:moveTo>
                  <a:lnTo>
                    <a:pt x="12972959" y="151349"/>
                  </a:lnTo>
                  <a:lnTo>
                    <a:pt x="13092777" y="0"/>
                  </a:lnTo>
                  <a:lnTo>
                    <a:pt x="0" y="0"/>
                  </a:lnTo>
                  <a:cubicBezTo>
                    <a:pt x="828" y="50450"/>
                    <a:pt x="51" y="96902"/>
                    <a:pt x="879" y="147352"/>
                  </a:cubicBezTo>
                  <a:close/>
                </a:path>
              </a:pathLst>
            </a:custGeom>
            <a:gradFill flip="none" rotWithShape="1">
              <a:gsLst>
                <a:gs pos="40000">
                  <a:srgbClr val="068C9E"/>
                </a:gs>
                <a:gs pos="0">
                  <a:srgbClr val="01A8B6"/>
                </a:gs>
                <a:gs pos="100000">
                  <a:srgbClr val="0F5972"/>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0" name="Freeform: Shape 79">
              <a:extLst>
                <a:ext uri="{FF2B5EF4-FFF2-40B4-BE49-F238E27FC236}">
                  <a16:creationId xmlns:a16="http://schemas.microsoft.com/office/drawing/2014/main" xmlns="" id="{5AE9E488-6997-4FC5-AE10-F84FFE775530}"/>
                </a:ext>
              </a:extLst>
            </p:cNvPr>
            <p:cNvSpPr/>
            <p:nvPr/>
          </p:nvSpPr>
          <p:spPr>
            <a:xfrm>
              <a:off x="10010614" y="328389"/>
              <a:ext cx="481435" cy="416013"/>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01A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1" name="Freeform: Shape 80">
              <a:extLst>
                <a:ext uri="{FF2B5EF4-FFF2-40B4-BE49-F238E27FC236}">
                  <a16:creationId xmlns:a16="http://schemas.microsoft.com/office/drawing/2014/main" xmlns="" id="{C33073E8-BE9E-4CEB-8DE5-3263A9562082}"/>
                </a:ext>
              </a:extLst>
            </p:cNvPr>
            <p:cNvSpPr/>
            <p:nvPr/>
          </p:nvSpPr>
          <p:spPr>
            <a:xfrm>
              <a:off x="10298202" y="401283"/>
              <a:ext cx="516198" cy="215671"/>
            </a:xfrm>
            <a:custGeom>
              <a:avLst/>
              <a:gdLst>
                <a:gd name="connsiteX0" fmla="*/ 0 w 347663"/>
                <a:gd name="connsiteY0" fmla="*/ 142875 h 145256"/>
                <a:gd name="connsiteX1" fmla="*/ 126207 w 347663"/>
                <a:gd name="connsiteY1" fmla="*/ 238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5256 h 147637"/>
                <a:gd name="connsiteX1" fmla="*/ 116682 w 347663"/>
                <a:gd name="connsiteY1" fmla="*/ 0 h 147637"/>
                <a:gd name="connsiteX2" fmla="*/ 347663 w 347663"/>
                <a:gd name="connsiteY2" fmla="*/ 2381 h 147637"/>
                <a:gd name="connsiteX3" fmla="*/ 228600 w 347663"/>
                <a:gd name="connsiteY3" fmla="*/ 147637 h 147637"/>
                <a:gd name="connsiteX4" fmla="*/ 0 w 347663"/>
                <a:gd name="connsiteY4" fmla="*/ 145256 h 147637"/>
                <a:gd name="connsiteX0" fmla="*/ 0 w 347663"/>
                <a:gd name="connsiteY0" fmla="*/ 142875 h 145256"/>
                <a:gd name="connsiteX1" fmla="*/ 111919 w 347663"/>
                <a:gd name="connsiteY1" fmla="*/ 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2875 h 145256"/>
                <a:gd name="connsiteX1" fmla="*/ 111919 w 347663"/>
                <a:gd name="connsiteY1" fmla="*/ 1 h 145256"/>
                <a:gd name="connsiteX2" fmla="*/ 347663 w 347663"/>
                <a:gd name="connsiteY2" fmla="*/ 0 h 145256"/>
                <a:gd name="connsiteX3" fmla="*/ 233363 w 347663"/>
                <a:gd name="connsiteY3" fmla="*/ 145256 h 145256"/>
                <a:gd name="connsiteX4" fmla="*/ 0 w 347663"/>
                <a:gd name="connsiteY4" fmla="*/ 142875 h 14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63" h="145256">
                  <a:moveTo>
                    <a:pt x="0" y="142875"/>
                  </a:moveTo>
                  <a:lnTo>
                    <a:pt x="111919" y="1"/>
                  </a:lnTo>
                  <a:lnTo>
                    <a:pt x="347663" y="0"/>
                  </a:lnTo>
                  <a:lnTo>
                    <a:pt x="233363" y="145256"/>
                  </a:lnTo>
                  <a:lnTo>
                    <a:pt x="0" y="142875"/>
                  </a:lnTo>
                  <a:close/>
                </a:path>
              </a:pathLst>
            </a:custGeom>
            <a:solidFill>
              <a:srgbClr val="0F5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Freeform: Shape 81">
              <a:extLst>
                <a:ext uri="{FF2B5EF4-FFF2-40B4-BE49-F238E27FC236}">
                  <a16:creationId xmlns:a16="http://schemas.microsoft.com/office/drawing/2014/main" xmlns="" id="{AD2EA7C7-5F42-4D55-8ECB-08955F61B649}"/>
                </a:ext>
              </a:extLst>
            </p:cNvPr>
            <p:cNvSpPr/>
            <p:nvPr/>
          </p:nvSpPr>
          <p:spPr>
            <a:xfrm>
              <a:off x="10667785" y="385713"/>
              <a:ext cx="276343" cy="238790"/>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FF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Text Placeholder 2"/>
          <p:cNvSpPr>
            <a:spLocks noGrp="1"/>
          </p:cNvSpPr>
          <p:nvPr>
            <p:ph type="body" sz="quarter" idx="13"/>
          </p:nvPr>
        </p:nvSpPr>
        <p:spPr>
          <a:xfrm>
            <a:off x="272470" y="1008993"/>
            <a:ext cx="11564268" cy="5270601"/>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Rectangle 72">
            <a:extLst>
              <a:ext uri="{FF2B5EF4-FFF2-40B4-BE49-F238E27FC236}">
                <a16:creationId xmlns:a16="http://schemas.microsoft.com/office/drawing/2014/main" xmlns="" id="{83AE93C7-68D6-474B-82BA-A1E40F77086E}"/>
              </a:ext>
            </a:extLst>
          </p:cNvPr>
          <p:cNvSpPr/>
          <p:nvPr userDrawn="1"/>
        </p:nvSpPr>
        <p:spPr>
          <a:xfrm>
            <a:off x="0" y="9547"/>
            <a:ext cx="1331366" cy="732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5" name="Freeform: Shape 74">
            <a:extLst>
              <a:ext uri="{FF2B5EF4-FFF2-40B4-BE49-F238E27FC236}">
                <a16:creationId xmlns:a16="http://schemas.microsoft.com/office/drawing/2014/main" xmlns="" id="{0B5959D6-F2E4-4AEA-867B-7B894777D382}"/>
              </a:ext>
            </a:extLst>
          </p:cNvPr>
          <p:cNvSpPr/>
          <p:nvPr userDrawn="1"/>
        </p:nvSpPr>
        <p:spPr>
          <a:xfrm>
            <a:off x="346102" y="-10741"/>
            <a:ext cx="6977863" cy="63719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 name="connsiteX0" fmla="*/ 0 w 7122782"/>
              <a:gd name="connsiteY0" fmla="*/ 680313 h 687629"/>
              <a:gd name="connsiteX1" fmla="*/ 512065 w 7122782"/>
              <a:gd name="connsiteY1" fmla="*/ 0 h 687629"/>
              <a:gd name="connsiteX2" fmla="*/ 7122782 w 7122782"/>
              <a:gd name="connsiteY2" fmla="*/ 89421 h 687629"/>
              <a:gd name="connsiteX3" fmla="*/ 6664149 w 7122782"/>
              <a:gd name="connsiteY3" fmla="*/ 687629 h 687629"/>
              <a:gd name="connsiteX4" fmla="*/ 0 w 7122782"/>
              <a:gd name="connsiteY4" fmla="*/ 680313 h 687629"/>
              <a:gd name="connsiteX0" fmla="*/ 0 w 7122782"/>
              <a:gd name="connsiteY0" fmla="*/ 590892 h 598208"/>
              <a:gd name="connsiteX1" fmla="*/ 444006 w 7122782"/>
              <a:gd name="connsiteY1" fmla="*/ 17885 h 598208"/>
              <a:gd name="connsiteX2" fmla="*/ 7122782 w 7122782"/>
              <a:gd name="connsiteY2" fmla="*/ 0 h 598208"/>
              <a:gd name="connsiteX3" fmla="*/ 6664149 w 7122782"/>
              <a:gd name="connsiteY3" fmla="*/ 598208 h 598208"/>
              <a:gd name="connsiteX4" fmla="*/ 0 w 7122782"/>
              <a:gd name="connsiteY4" fmla="*/ 590892 h 598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2782" h="598208">
                <a:moveTo>
                  <a:pt x="0" y="590892"/>
                </a:moveTo>
                <a:lnTo>
                  <a:pt x="444006" y="17885"/>
                </a:lnTo>
                <a:lnTo>
                  <a:pt x="7122782" y="0"/>
                </a:lnTo>
                <a:lnTo>
                  <a:pt x="6664149" y="598208"/>
                </a:lnTo>
                <a:lnTo>
                  <a:pt x="0" y="590892"/>
                </a:lnTo>
                <a:close/>
              </a:path>
            </a:pathLst>
          </a:custGeom>
          <a:gradFill>
            <a:gsLst>
              <a:gs pos="0">
                <a:srgbClr val="00B0F0"/>
              </a:gs>
              <a:gs pos="24000">
                <a:srgbClr val="25C6E3"/>
              </a:gs>
              <a:gs pos="100000">
                <a:srgbClr val="2FDCFF"/>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6" name="Freeform: Shape 75">
            <a:extLst>
              <a:ext uri="{FF2B5EF4-FFF2-40B4-BE49-F238E27FC236}">
                <a16:creationId xmlns:a16="http://schemas.microsoft.com/office/drawing/2014/main" xmlns="" id="{DDE7AFD2-3056-413D-BC59-D28B5D968D93}"/>
              </a:ext>
            </a:extLst>
          </p:cNvPr>
          <p:cNvSpPr/>
          <p:nvPr userDrawn="1"/>
        </p:nvSpPr>
        <p:spPr>
          <a:xfrm>
            <a:off x="93195" y="86564"/>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0A2B9">
                  <a:lumMod val="94000"/>
                  <a:lumOff val="6000"/>
                </a:srgbClr>
              </a:gs>
              <a:gs pos="30000">
                <a:srgbClr val="00A2B9"/>
              </a:gs>
              <a:gs pos="100000">
                <a:srgbClr val="25C6E3">
                  <a:lumMod val="8700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Freeform: Shape 77">
            <a:extLst>
              <a:ext uri="{FF2B5EF4-FFF2-40B4-BE49-F238E27FC236}">
                <a16:creationId xmlns:a16="http://schemas.microsoft.com/office/drawing/2014/main" xmlns="" id="{19623FA1-9D83-4652-A3C6-3EF94F2A713C}"/>
              </a:ext>
            </a:extLst>
          </p:cNvPr>
          <p:cNvSpPr/>
          <p:nvPr userDrawn="1"/>
        </p:nvSpPr>
        <p:spPr>
          <a:xfrm>
            <a:off x="7315" y="-1"/>
            <a:ext cx="7044538" cy="732449"/>
          </a:xfrm>
          <a:custGeom>
            <a:avLst/>
            <a:gdLst>
              <a:gd name="connsiteX0" fmla="*/ 0 w 7168896"/>
              <a:gd name="connsiteY0" fmla="*/ 665683 h 680314"/>
              <a:gd name="connsiteX1" fmla="*/ 248717 w 7168896"/>
              <a:gd name="connsiteY1" fmla="*/ 0 h 680314"/>
              <a:gd name="connsiteX2" fmla="*/ 7168896 w 7168896"/>
              <a:gd name="connsiteY2" fmla="*/ 0 h 680314"/>
              <a:gd name="connsiteX3" fmla="*/ 7168896 w 7168896"/>
              <a:gd name="connsiteY3" fmla="*/ 680314 h 680314"/>
              <a:gd name="connsiteX4" fmla="*/ 0 w 7168896"/>
              <a:gd name="connsiteY4" fmla="*/ 665683 h 680314"/>
              <a:gd name="connsiteX0" fmla="*/ 0 w 7190842"/>
              <a:gd name="connsiteY0" fmla="*/ 680313 h 680314"/>
              <a:gd name="connsiteX1" fmla="*/ 270663 w 7190842"/>
              <a:gd name="connsiteY1" fmla="*/ 0 h 680314"/>
              <a:gd name="connsiteX2" fmla="*/ 7190842 w 7190842"/>
              <a:gd name="connsiteY2" fmla="*/ 0 h 680314"/>
              <a:gd name="connsiteX3" fmla="*/ 7190842 w 7190842"/>
              <a:gd name="connsiteY3" fmla="*/ 680314 h 680314"/>
              <a:gd name="connsiteX4" fmla="*/ 0 w 7190842"/>
              <a:gd name="connsiteY4" fmla="*/ 680313 h 680314"/>
              <a:gd name="connsiteX0" fmla="*/ 0 w 7190842"/>
              <a:gd name="connsiteY0" fmla="*/ 680313 h 680314"/>
              <a:gd name="connsiteX1" fmla="*/ 270663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4"/>
              <a:gd name="connsiteX1" fmla="*/ 512065 w 7190842"/>
              <a:gd name="connsiteY1" fmla="*/ 0 h 680314"/>
              <a:gd name="connsiteX2" fmla="*/ 7190842 w 7190842"/>
              <a:gd name="connsiteY2" fmla="*/ 0 h 680314"/>
              <a:gd name="connsiteX3" fmla="*/ 6927495 w 7190842"/>
              <a:gd name="connsiteY3" fmla="*/ 680314 h 680314"/>
              <a:gd name="connsiteX4" fmla="*/ 0 w 7190842"/>
              <a:gd name="connsiteY4" fmla="*/ 680313 h 680314"/>
              <a:gd name="connsiteX0" fmla="*/ 0 w 7190842"/>
              <a:gd name="connsiteY0" fmla="*/ 680313 h 680313"/>
              <a:gd name="connsiteX1" fmla="*/ 512065 w 7190842"/>
              <a:gd name="connsiteY1" fmla="*/ 0 h 680313"/>
              <a:gd name="connsiteX2" fmla="*/ 7190842 w 7190842"/>
              <a:gd name="connsiteY2" fmla="*/ 0 h 680313"/>
              <a:gd name="connsiteX3" fmla="*/ 6803137 w 7190842"/>
              <a:gd name="connsiteY3" fmla="*/ 672999 h 680313"/>
              <a:gd name="connsiteX4" fmla="*/ 0 w 7190842"/>
              <a:gd name="connsiteY4" fmla="*/ 680313 h 680313"/>
              <a:gd name="connsiteX0" fmla="*/ 0 w 7190842"/>
              <a:gd name="connsiteY0" fmla="*/ 680313 h 680313"/>
              <a:gd name="connsiteX1" fmla="*/ 512065 w 7190842"/>
              <a:gd name="connsiteY1" fmla="*/ 0 h 680313"/>
              <a:gd name="connsiteX2" fmla="*/ 7190842 w 7190842"/>
              <a:gd name="connsiteY2" fmla="*/ 0 h 680313"/>
              <a:gd name="connsiteX3" fmla="*/ 6678779 w 7190842"/>
              <a:gd name="connsiteY3" fmla="*/ 672999 h 680313"/>
              <a:gd name="connsiteX4" fmla="*/ 0 w 7190842"/>
              <a:gd name="connsiteY4" fmla="*/ 680313 h 680313"/>
              <a:gd name="connsiteX0" fmla="*/ 0 w 7190842"/>
              <a:gd name="connsiteY0" fmla="*/ 680313 h 687629"/>
              <a:gd name="connsiteX1" fmla="*/ 512065 w 7190842"/>
              <a:gd name="connsiteY1" fmla="*/ 0 h 687629"/>
              <a:gd name="connsiteX2" fmla="*/ 7190842 w 7190842"/>
              <a:gd name="connsiteY2" fmla="*/ 0 h 687629"/>
              <a:gd name="connsiteX3" fmla="*/ 6664149 w 7190842"/>
              <a:gd name="connsiteY3" fmla="*/ 687629 h 687629"/>
              <a:gd name="connsiteX4" fmla="*/ 0 w 7190842"/>
              <a:gd name="connsiteY4" fmla="*/ 680313 h 68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0842" h="687629">
                <a:moveTo>
                  <a:pt x="0" y="680313"/>
                </a:moveTo>
                <a:lnTo>
                  <a:pt x="512065" y="0"/>
                </a:lnTo>
                <a:lnTo>
                  <a:pt x="7190842" y="0"/>
                </a:lnTo>
                <a:lnTo>
                  <a:pt x="6664149" y="687629"/>
                </a:lnTo>
                <a:lnTo>
                  <a:pt x="0" y="680313"/>
                </a:lnTo>
                <a:close/>
              </a:path>
            </a:pathLst>
          </a:custGeom>
          <a:gradFill>
            <a:gsLst>
              <a:gs pos="0">
                <a:srgbClr val="055A71"/>
              </a:gs>
              <a:gs pos="30000">
                <a:srgbClr val="037088"/>
              </a:gs>
              <a:gs pos="100000">
                <a:srgbClr val="00A2BA"/>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9" name="Rectangle 88">
            <a:extLst>
              <a:ext uri="{FF2B5EF4-FFF2-40B4-BE49-F238E27FC236}">
                <a16:creationId xmlns:a16="http://schemas.microsoft.com/office/drawing/2014/main" xmlns="" id="{2C3D1E56-E4C0-482A-83E1-E4D822D041A6}"/>
              </a:ext>
            </a:extLst>
          </p:cNvPr>
          <p:cNvSpPr/>
          <p:nvPr userDrawn="1"/>
        </p:nvSpPr>
        <p:spPr>
          <a:xfrm>
            <a:off x="515000" y="146004"/>
            <a:ext cx="1143000"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46" name="Group 145">
            <a:extLst>
              <a:ext uri="{FF2B5EF4-FFF2-40B4-BE49-F238E27FC236}">
                <a16:creationId xmlns:a16="http://schemas.microsoft.com/office/drawing/2014/main" xmlns="" id="{7328510B-0E15-42D7-979A-078C3ABD7264}"/>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147" name="Rectangle 5">
              <a:extLst>
                <a:ext uri="{FF2B5EF4-FFF2-40B4-BE49-F238E27FC236}">
                  <a16:creationId xmlns:a16="http://schemas.microsoft.com/office/drawing/2014/main" xmlns="" id="{8A212A0F-0244-4BA6-AD58-ECD5FB5C615B}"/>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8" name="Freeform 6">
              <a:extLst>
                <a:ext uri="{FF2B5EF4-FFF2-40B4-BE49-F238E27FC236}">
                  <a16:creationId xmlns:a16="http://schemas.microsoft.com/office/drawing/2014/main" xmlns="" id="{812E6E09-5AA8-4528-B791-40075A737B89}"/>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14">
              <a:extLst>
                <a:ext uri="{FF2B5EF4-FFF2-40B4-BE49-F238E27FC236}">
                  <a16:creationId xmlns:a16="http://schemas.microsoft.com/office/drawing/2014/main" xmlns="" id="{B1A38CA9-1195-4BBF-8208-B0E51581EAB1}"/>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16">
              <a:extLst>
                <a:ext uri="{FF2B5EF4-FFF2-40B4-BE49-F238E27FC236}">
                  <a16:creationId xmlns:a16="http://schemas.microsoft.com/office/drawing/2014/main" xmlns="" id="{10D0508D-D854-4AE4-B1E7-AD0C1EB62B7F}"/>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17">
              <a:extLst>
                <a:ext uri="{FF2B5EF4-FFF2-40B4-BE49-F238E27FC236}">
                  <a16:creationId xmlns:a16="http://schemas.microsoft.com/office/drawing/2014/main" xmlns="" id="{F36CCC7A-105F-4E73-A463-4CE3DD4D9066}"/>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18">
              <a:extLst>
                <a:ext uri="{FF2B5EF4-FFF2-40B4-BE49-F238E27FC236}">
                  <a16:creationId xmlns:a16="http://schemas.microsoft.com/office/drawing/2014/main" xmlns="" id="{EF2718C4-CA62-445A-B9A2-D87E5E92AF64}"/>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19">
              <a:extLst>
                <a:ext uri="{FF2B5EF4-FFF2-40B4-BE49-F238E27FC236}">
                  <a16:creationId xmlns:a16="http://schemas.microsoft.com/office/drawing/2014/main" xmlns="" id="{97CC06CB-0F5B-4FF1-9D31-507B65F42727}"/>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20">
              <a:extLst>
                <a:ext uri="{FF2B5EF4-FFF2-40B4-BE49-F238E27FC236}">
                  <a16:creationId xmlns:a16="http://schemas.microsoft.com/office/drawing/2014/main" xmlns="" id="{3506DA64-78DE-4648-92A4-E24BE241BB93}"/>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22">
              <a:extLst>
                <a:ext uri="{FF2B5EF4-FFF2-40B4-BE49-F238E27FC236}">
                  <a16:creationId xmlns:a16="http://schemas.microsoft.com/office/drawing/2014/main" xmlns="" id="{AB80C26E-F132-48B7-8D9A-15785FDF7B83}"/>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6" name="Freeform 23">
              <a:extLst>
                <a:ext uri="{FF2B5EF4-FFF2-40B4-BE49-F238E27FC236}">
                  <a16:creationId xmlns:a16="http://schemas.microsoft.com/office/drawing/2014/main" xmlns="" id="{96597BB9-273A-4A1A-B679-3F8C317DED7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7" name="Freeform 25">
              <a:extLst>
                <a:ext uri="{FF2B5EF4-FFF2-40B4-BE49-F238E27FC236}">
                  <a16:creationId xmlns:a16="http://schemas.microsoft.com/office/drawing/2014/main" xmlns="" id="{50DEDB90-0382-4085-B4F4-781F6FBACC08}"/>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26">
              <a:extLst>
                <a:ext uri="{FF2B5EF4-FFF2-40B4-BE49-F238E27FC236}">
                  <a16:creationId xmlns:a16="http://schemas.microsoft.com/office/drawing/2014/main" xmlns="" id="{501980B9-9E06-41A1-8E80-D2329A81046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27">
              <a:extLst>
                <a:ext uri="{FF2B5EF4-FFF2-40B4-BE49-F238E27FC236}">
                  <a16:creationId xmlns:a16="http://schemas.microsoft.com/office/drawing/2014/main" xmlns="" id="{A4CB157A-B694-43F2-9C29-2FC6DFF1EAC9}"/>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28">
              <a:extLst>
                <a:ext uri="{FF2B5EF4-FFF2-40B4-BE49-F238E27FC236}">
                  <a16:creationId xmlns:a16="http://schemas.microsoft.com/office/drawing/2014/main" xmlns="" id="{E3F2E4B4-224E-4B3C-8B25-F83162AF06FA}"/>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2">
              <a:extLst>
                <a:ext uri="{FF2B5EF4-FFF2-40B4-BE49-F238E27FC236}">
                  <a16:creationId xmlns:a16="http://schemas.microsoft.com/office/drawing/2014/main" xmlns="" id="{2ED5C818-045E-4552-91A9-2270C63697E7}"/>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Rectangle 33">
              <a:extLst>
                <a:ext uri="{FF2B5EF4-FFF2-40B4-BE49-F238E27FC236}">
                  <a16:creationId xmlns:a16="http://schemas.microsoft.com/office/drawing/2014/main" xmlns="" id="{7ABD0E11-2DF2-4331-A71D-74A02072B74F}"/>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3" name="Freeform 34">
              <a:extLst>
                <a:ext uri="{FF2B5EF4-FFF2-40B4-BE49-F238E27FC236}">
                  <a16:creationId xmlns:a16="http://schemas.microsoft.com/office/drawing/2014/main" xmlns="" id="{A7134B46-E488-4118-A9DA-D3BF799E7D61}"/>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5">
              <a:extLst>
                <a:ext uri="{FF2B5EF4-FFF2-40B4-BE49-F238E27FC236}">
                  <a16:creationId xmlns:a16="http://schemas.microsoft.com/office/drawing/2014/main" xmlns="" id="{956F659D-574B-4C7B-9DA9-5525A7C2AB48}"/>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36">
              <a:extLst>
                <a:ext uri="{FF2B5EF4-FFF2-40B4-BE49-F238E27FC236}">
                  <a16:creationId xmlns:a16="http://schemas.microsoft.com/office/drawing/2014/main" xmlns="" id="{CD51208A-BE36-4A6C-92A9-F943AF9826D6}"/>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Freeform 37">
              <a:extLst>
                <a:ext uri="{FF2B5EF4-FFF2-40B4-BE49-F238E27FC236}">
                  <a16:creationId xmlns:a16="http://schemas.microsoft.com/office/drawing/2014/main" xmlns="" id="{2D24551C-1725-4C53-AC87-5294532F0A96}"/>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7" name="Freeform 39">
              <a:extLst>
                <a:ext uri="{FF2B5EF4-FFF2-40B4-BE49-F238E27FC236}">
                  <a16:creationId xmlns:a16="http://schemas.microsoft.com/office/drawing/2014/main" xmlns="" id="{ADDBAB34-BDE8-4BB2-8F18-40E9DD655DBF}"/>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8" name="Freeform 40">
              <a:extLst>
                <a:ext uri="{FF2B5EF4-FFF2-40B4-BE49-F238E27FC236}">
                  <a16:creationId xmlns:a16="http://schemas.microsoft.com/office/drawing/2014/main" xmlns="" id="{4E85A24E-0959-44D2-9DED-11F3C3856822}"/>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9" name="Freeform 43">
              <a:extLst>
                <a:ext uri="{FF2B5EF4-FFF2-40B4-BE49-F238E27FC236}">
                  <a16:creationId xmlns:a16="http://schemas.microsoft.com/office/drawing/2014/main" xmlns="" id="{DEF34078-55D9-42BE-A605-7CB107C765F9}"/>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0" name="Freeform 44">
              <a:extLst>
                <a:ext uri="{FF2B5EF4-FFF2-40B4-BE49-F238E27FC236}">
                  <a16:creationId xmlns:a16="http://schemas.microsoft.com/office/drawing/2014/main" xmlns="" id="{79EE9652-8C29-486C-9288-B63A5CD92B8F}"/>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1" name="Freeform 32">
              <a:extLst>
                <a:ext uri="{FF2B5EF4-FFF2-40B4-BE49-F238E27FC236}">
                  <a16:creationId xmlns:a16="http://schemas.microsoft.com/office/drawing/2014/main" xmlns="" id="{FDA8A83B-9B0D-4FB4-B3EE-5E2EAC8AB9AA}"/>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2" name="Freeform 33">
              <a:extLst>
                <a:ext uri="{FF2B5EF4-FFF2-40B4-BE49-F238E27FC236}">
                  <a16:creationId xmlns:a16="http://schemas.microsoft.com/office/drawing/2014/main" xmlns="" id="{2FE7DB24-E6BD-4A0D-9AEB-58A816B85ACC}"/>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3" name="Freeform 34">
              <a:extLst>
                <a:ext uri="{FF2B5EF4-FFF2-40B4-BE49-F238E27FC236}">
                  <a16:creationId xmlns:a16="http://schemas.microsoft.com/office/drawing/2014/main" xmlns="" id="{C0ACD28B-7CFF-43DB-8F6C-512C9C3DB054}"/>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4" name="Freeform 35">
              <a:extLst>
                <a:ext uri="{FF2B5EF4-FFF2-40B4-BE49-F238E27FC236}">
                  <a16:creationId xmlns:a16="http://schemas.microsoft.com/office/drawing/2014/main" xmlns="" id="{CB223C36-F094-44A7-993F-3EB419403B0F}"/>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5" name="Freeform 36">
              <a:extLst>
                <a:ext uri="{FF2B5EF4-FFF2-40B4-BE49-F238E27FC236}">
                  <a16:creationId xmlns:a16="http://schemas.microsoft.com/office/drawing/2014/main" xmlns="" id="{8DC2DC12-DB54-4325-B609-2E33510E0AAA}"/>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6" name="Freeform 37">
              <a:extLst>
                <a:ext uri="{FF2B5EF4-FFF2-40B4-BE49-F238E27FC236}">
                  <a16:creationId xmlns:a16="http://schemas.microsoft.com/office/drawing/2014/main" xmlns="" id="{3942551F-E28D-40C4-811F-2B2861421FDB}"/>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7" name="Freeform 38">
              <a:extLst>
                <a:ext uri="{FF2B5EF4-FFF2-40B4-BE49-F238E27FC236}">
                  <a16:creationId xmlns:a16="http://schemas.microsoft.com/office/drawing/2014/main" xmlns="" id="{737D6CBD-AF1A-49AA-BE3C-24E161F91684}"/>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8" name="Freeform 39">
              <a:extLst>
                <a:ext uri="{FF2B5EF4-FFF2-40B4-BE49-F238E27FC236}">
                  <a16:creationId xmlns:a16="http://schemas.microsoft.com/office/drawing/2014/main" xmlns="" id="{2427A70A-FCDF-49FB-83D4-FB81B1EE01B7}"/>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179" name="Graphic 178">
            <a:extLst>
              <a:ext uri="{FF2B5EF4-FFF2-40B4-BE49-F238E27FC236}">
                <a16:creationId xmlns:a16="http://schemas.microsoft.com/office/drawing/2014/main" xmlns="" id="{791B2477-6A56-4591-BF41-3D3FDF56FBE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689080" y="107632"/>
            <a:ext cx="409576" cy="596218"/>
          </a:xfrm>
          <a:prstGeom prst="rect">
            <a:avLst/>
          </a:prstGeom>
        </p:spPr>
      </p:pic>
      <p:sp>
        <p:nvSpPr>
          <p:cNvPr id="8" name="Title 9"/>
          <p:cNvSpPr>
            <a:spLocks noGrp="1"/>
          </p:cNvSpPr>
          <p:nvPr>
            <p:ph type="title"/>
          </p:nvPr>
        </p:nvSpPr>
        <p:spPr>
          <a:xfrm>
            <a:off x="411366" y="141846"/>
            <a:ext cx="6128423" cy="363144"/>
          </a:xfrm>
          <a:prstGeom prst="rect">
            <a:avLst/>
          </a:prstGeom>
          <a:noFill/>
        </p:spPr>
        <p:txBody>
          <a:bodyPr>
            <a:noAutofit/>
          </a:bodyPr>
          <a:lstStyle>
            <a:lvl1pPr algn="l">
              <a:defRPr sz="3200" b="1"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dirty="0"/>
              <a:t>Click to edit Master title style</a:t>
            </a:r>
          </a:p>
        </p:txBody>
      </p:sp>
      <p:sp>
        <p:nvSpPr>
          <p:cNvPr id="7" name="Footer Placeholder 6">
            <a:extLst>
              <a:ext uri="{FF2B5EF4-FFF2-40B4-BE49-F238E27FC236}">
                <a16:creationId xmlns:a16="http://schemas.microsoft.com/office/drawing/2014/main" xmlns="" id="{3A61664D-2D09-464D-9EFD-7A8DF3144276}"/>
              </a:ext>
            </a:extLst>
          </p:cNvPr>
          <p:cNvSpPr>
            <a:spLocks noGrp="1"/>
          </p:cNvSpPr>
          <p:nvPr>
            <p:ph type="ftr" sz="quarter" idx="14"/>
          </p:nvPr>
        </p:nvSpPr>
        <p:spPr>
          <a:xfrm>
            <a:off x="8116831" y="6554939"/>
            <a:ext cx="3310754" cy="295062"/>
          </a:xfrm>
        </p:spPr>
        <p:txBody>
          <a:bodyPr/>
          <a:lstStyle>
            <a:lvl1pPr>
              <a:defRPr/>
            </a:lvl1pPr>
          </a:lstStyle>
          <a:p>
            <a:r>
              <a:rPr lang="en-US"/>
              <a:t>Change your text at "Header &amp; Footer" menu</a:t>
            </a:r>
            <a:endParaRPr lang="en-US" dirty="0"/>
          </a:p>
        </p:txBody>
      </p:sp>
      <p:sp>
        <p:nvSpPr>
          <p:cNvPr id="9" name="Slide Number Placeholder 8">
            <a:extLst>
              <a:ext uri="{FF2B5EF4-FFF2-40B4-BE49-F238E27FC236}">
                <a16:creationId xmlns:a16="http://schemas.microsoft.com/office/drawing/2014/main" xmlns="" id="{57BF16C3-F37D-4EF3-9B6A-02D7285977AA}"/>
              </a:ext>
            </a:extLst>
          </p:cNvPr>
          <p:cNvSpPr>
            <a:spLocks noGrp="1"/>
          </p:cNvSpPr>
          <p:nvPr>
            <p:ph type="sldNum" sz="quarter" idx="15"/>
          </p:nvPr>
        </p:nvSpPr>
        <p:spPr>
          <a:xfrm>
            <a:off x="11742582" y="6476973"/>
            <a:ext cx="432000" cy="411080"/>
          </a:xfrm>
        </p:spPr>
        <p:txBody>
          <a:bodyPr/>
          <a:lstStyle>
            <a:lvl1pPr>
              <a:defRPr b="1">
                <a:solidFill>
                  <a:schemeClr val="bg1"/>
                </a:solidFill>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2048458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meline">
    <p:spTree>
      <p:nvGrpSpPr>
        <p:cNvPr id="1" name=""/>
        <p:cNvGrpSpPr/>
        <p:nvPr/>
      </p:nvGrpSpPr>
      <p:grpSpPr>
        <a:xfrm>
          <a:off x="0" y="0"/>
          <a:ext cx="0" cy="0"/>
          <a:chOff x="0" y="0"/>
          <a:chExt cx="0" cy="0"/>
        </a:xfrm>
      </p:grpSpPr>
      <p:sp>
        <p:nvSpPr>
          <p:cNvPr id="20" name="Text Placeholder 57">
            <a:extLst>
              <a:ext uri="{FF2B5EF4-FFF2-40B4-BE49-F238E27FC236}">
                <a16:creationId xmlns:a16="http://schemas.microsoft.com/office/drawing/2014/main" xmlns="" id="{C225D589-50BA-4EC4-8C6B-8E78519D0FF9}"/>
              </a:ext>
            </a:extLst>
          </p:cNvPr>
          <p:cNvSpPr>
            <a:spLocks noGrp="1"/>
          </p:cNvSpPr>
          <p:nvPr>
            <p:ph type="body" sz="quarter" idx="13" hasCustomPrompt="1"/>
          </p:nvPr>
        </p:nvSpPr>
        <p:spPr>
          <a:xfrm>
            <a:off x="473269" y="538718"/>
            <a:ext cx="3981213" cy="1683091"/>
          </a:xfrm>
          <a:prstGeom prst="rect">
            <a:avLst/>
          </a:prstGeom>
        </p:spPr>
        <p:txBody>
          <a:bodyPr anchor="b"/>
          <a:lstStyle>
            <a:lvl1pPr marL="0" indent="0">
              <a:buNone/>
              <a:defRPr sz="4400" b="1"/>
            </a:lvl1pPr>
          </a:lstStyle>
          <a:p>
            <a:pPr lvl="0"/>
            <a:r>
              <a:rPr lang="en-US" dirty="0"/>
              <a:t>Add you title.</a:t>
            </a:r>
            <a:endParaRPr lang="en-ID" dirty="0"/>
          </a:p>
        </p:txBody>
      </p:sp>
      <p:sp>
        <p:nvSpPr>
          <p:cNvPr id="21" name="Text Placeholder 6">
            <a:extLst>
              <a:ext uri="{FF2B5EF4-FFF2-40B4-BE49-F238E27FC236}">
                <a16:creationId xmlns:a16="http://schemas.microsoft.com/office/drawing/2014/main" xmlns="" id="{EBA2E409-60F4-4ED9-A463-4E7724F75C1C}"/>
              </a:ext>
            </a:extLst>
          </p:cNvPr>
          <p:cNvSpPr>
            <a:spLocks noGrp="1"/>
          </p:cNvSpPr>
          <p:nvPr>
            <p:ph type="body" sz="quarter" idx="23" hasCustomPrompt="1"/>
          </p:nvPr>
        </p:nvSpPr>
        <p:spPr>
          <a:xfrm>
            <a:off x="601856" y="2221809"/>
            <a:ext cx="560893" cy="45719"/>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2" name="Text Placeholder 6">
            <a:extLst>
              <a:ext uri="{FF2B5EF4-FFF2-40B4-BE49-F238E27FC236}">
                <a16:creationId xmlns:a16="http://schemas.microsoft.com/office/drawing/2014/main" xmlns="" id="{A3926F76-874C-41C1-9793-6CE05D524D4E}"/>
              </a:ext>
            </a:extLst>
          </p:cNvPr>
          <p:cNvSpPr>
            <a:spLocks noGrp="1"/>
          </p:cNvSpPr>
          <p:nvPr>
            <p:ph type="body" sz="quarter" idx="24" hasCustomPrompt="1"/>
          </p:nvPr>
        </p:nvSpPr>
        <p:spPr>
          <a:xfrm>
            <a:off x="4633313" y="1380264"/>
            <a:ext cx="5811984" cy="105930"/>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3" name="Text Placeholder 6">
            <a:extLst>
              <a:ext uri="{FF2B5EF4-FFF2-40B4-BE49-F238E27FC236}">
                <a16:creationId xmlns:a16="http://schemas.microsoft.com/office/drawing/2014/main" xmlns="" id="{AA591C40-554C-469A-82C1-C5D814B8069F}"/>
              </a:ext>
            </a:extLst>
          </p:cNvPr>
          <p:cNvSpPr>
            <a:spLocks noGrp="1"/>
          </p:cNvSpPr>
          <p:nvPr>
            <p:ph type="body" sz="quarter" idx="25" hasCustomPrompt="1"/>
          </p:nvPr>
        </p:nvSpPr>
        <p:spPr>
          <a:xfrm rot="5400000">
            <a:off x="9127396" y="1409391"/>
            <a:ext cx="2630463" cy="2572210"/>
          </a:xfrm>
          <a:prstGeom prst="blockArc">
            <a:avLst>
              <a:gd name="adj1" fmla="val 10800000"/>
              <a:gd name="adj2" fmla="val 21538038"/>
              <a:gd name="adj3" fmla="val 0"/>
            </a:avLst>
          </a:pr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4" name="Text Placeholder 6">
            <a:extLst>
              <a:ext uri="{FF2B5EF4-FFF2-40B4-BE49-F238E27FC236}">
                <a16:creationId xmlns:a16="http://schemas.microsoft.com/office/drawing/2014/main" xmlns="" id="{0D01A192-7BD9-41D2-9381-2B3195ABBA0B}"/>
              </a:ext>
            </a:extLst>
          </p:cNvPr>
          <p:cNvSpPr>
            <a:spLocks noGrp="1"/>
          </p:cNvSpPr>
          <p:nvPr>
            <p:ph type="body" sz="quarter" idx="26" hasCustomPrompt="1"/>
          </p:nvPr>
        </p:nvSpPr>
        <p:spPr>
          <a:xfrm>
            <a:off x="3702213" y="4008866"/>
            <a:ext cx="6767690" cy="74790"/>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5" name="Text Placeholder 6">
            <a:extLst>
              <a:ext uri="{FF2B5EF4-FFF2-40B4-BE49-F238E27FC236}">
                <a16:creationId xmlns:a16="http://schemas.microsoft.com/office/drawing/2014/main" xmlns="" id="{3AA5E8C9-8EB2-4A1D-9B3E-9660800C970D}"/>
              </a:ext>
            </a:extLst>
          </p:cNvPr>
          <p:cNvSpPr>
            <a:spLocks noGrp="1"/>
          </p:cNvSpPr>
          <p:nvPr>
            <p:ph type="body" sz="quarter" idx="27" hasCustomPrompt="1"/>
          </p:nvPr>
        </p:nvSpPr>
        <p:spPr>
          <a:xfrm rot="16200000">
            <a:off x="2401564" y="4039306"/>
            <a:ext cx="2630463" cy="2572210"/>
          </a:xfrm>
          <a:prstGeom prst="blockArc">
            <a:avLst>
              <a:gd name="adj1" fmla="val 10800000"/>
              <a:gd name="adj2" fmla="val 21538038"/>
              <a:gd name="adj3" fmla="val 0"/>
            </a:avLst>
          </a:pr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6" name="Text Placeholder 6">
            <a:extLst>
              <a:ext uri="{FF2B5EF4-FFF2-40B4-BE49-F238E27FC236}">
                <a16:creationId xmlns:a16="http://schemas.microsoft.com/office/drawing/2014/main" xmlns="" id="{894C67B0-1567-4B64-A414-0FDFAAC35288}"/>
              </a:ext>
            </a:extLst>
          </p:cNvPr>
          <p:cNvSpPr>
            <a:spLocks noGrp="1"/>
          </p:cNvSpPr>
          <p:nvPr>
            <p:ph type="body" sz="quarter" idx="28" hasCustomPrompt="1"/>
          </p:nvPr>
        </p:nvSpPr>
        <p:spPr>
          <a:xfrm>
            <a:off x="3721264" y="6640775"/>
            <a:ext cx="8441708" cy="45719"/>
          </a:xfrm>
          <a:custGeom>
            <a:avLst/>
            <a:gdLst>
              <a:gd name="connsiteX0" fmla="*/ 0 w 1460842"/>
              <a:gd name="connsiteY0" fmla="*/ 22860 h 45719"/>
              <a:gd name="connsiteX1" fmla="*/ 22860 w 1460842"/>
              <a:gd name="connsiteY1" fmla="*/ 0 h 45719"/>
              <a:gd name="connsiteX2" fmla="*/ 1437983 w 1460842"/>
              <a:gd name="connsiteY2" fmla="*/ 0 h 45719"/>
              <a:gd name="connsiteX3" fmla="*/ 1460843 w 1460842"/>
              <a:gd name="connsiteY3" fmla="*/ 22860 h 45719"/>
              <a:gd name="connsiteX4" fmla="*/ 1460842 w 1460842"/>
              <a:gd name="connsiteY4" fmla="*/ 22860 h 45719"/>
              <a:gd name="connsiteX5" fmla="*/ 1437982 w 1460842"/>
              <a:gd name="connsiteY5" fmla="*/ 45720 h 45719"/>
              <a:gd name="connsiteX6" fmla="*/ 22860 w 1460842"/>
              <a:gd name="connsiteY6" fmla="*/ 45719 h 45719"/>
              <a:gd name="connsiteX7" fmla="*/ 0 w 1460842"/>
              <a:gd name="connsiteY7" fmla="*/ 22859 h 45719"/>
              <a:gd name="connsiteX8" fmla="*/ 0 w 1460842"/>
              <a:gd name="connsiteY8" fmla="*/ 22860 h 45719"/>
              <a:gd name="connsiteX0" fmla="*/ 80399 w 1541242"/>
              <a:gd name="connsiteY0" fmla="*/ 22860 h 49495"/>
              <a:gd name="connsiteX1" fmla="*/ 103259 w 1541242"/>
              <a:gd name="connsiteY1" fmla="*/ 0 h 49495"/>
              <a:gd name="connsiteX2" fmla="*/ 1518382 w 1541242"/>
              <a:gd name="connsiteY2" fmla="*/ 0 h 49495"/>
              <a:gd name="connsiteX3" fmla="*/ 1541242 w 1541242"/>
              <a:gd name="connsiteY3" fmla="*/ 22860 h 49495"/>
              <a:gd name="connsiteX4" fmla="*/ 1541241 w 1541242"/>
              <a:gd name="connsiteY4" fmla="*/ 22860 h 49495"/>
              <a:gd name="connsiteX5" fmla="*/ 1518381 w 1541242"/>
              <a:gd name="connsiteY5" fmla="*/ 45720 h 49495"/>
              <a:gd name="connsiteX6" fmla="*/ 103259 w 1541242"/>
              <a:gd name="connsiteY6" fmla="*/ 45719 h 49495"/>
              <a:gd name="connsiteX7" fmla="*/ 105459 w 1541242"/>
              <a:gd name="connsiteY7" fmla="*/ 48219 h 49495"/>
              <a:gd name="connsiteX8" fmla="*/ 80399 w 1541242"/>
              <a:gd name="connsiteY8" fmla="*/ 22859 h 49495"/>
              <a:gd name="connsiteX9" fmla="*/ 80399 w 1541242"/>
              <a:gd name="connsiteY9" fmla="*/ 22860 h 49495"/>
              <a:gd name="connsiteX0" fmla="*/ 88997 w 1549840"/>
              <a:gd name="connsiteY0" fmla="*/ 22860 h 45720"/>
              <a:gd name="connsiteX1" fmla="*/ 111857 w 1549840"/>
              <a:gd name="connsiteY1" fmla="*/ 0 h 45720"/>
              <a:gd name="connsiteX2" fmla="*/ 1526980 w 1549840"/>
              <a:gd name="connsiteY2" fmla="*/ 0 h 45720"/>
              <a:gd name="connsiteX3" fmla="*/ 1549840 w 1549840"/>
              <a:gd name="connsiteY3" fmla="*/ 22860 h 45720"/>
              <a:gd name="connsiteX4" fmla="*/ 1549839 w 1549840"/>
              <a:gd name="connsiteY4" fmla="*/ 22860 h 45720"/>
              <a:gd name="connsiteX5" fmla="*/ 1526979 w 1549840"/>
              <a:gd name="connsiteY5" fmla="*/ 45720 h 45720"/>
              <a:gd name="connsiteX6" fmla="*/ 111857 w 1549840"/>
              <a:gd name="connsiteY6" fmla="*/ 45719 h 45720"/>
              <a:gd name="connsiteX7" fmla="*/ 88997 w 1549840"/>
              <a:gd name="connsiteY7" fmla="*/ 22859 h 45720"/>
              <a:gd name="connsiteX8" fmla="*/ 88997 w 1549840"/>
              <a:gd name="connsiteY8" fmla="*/ 22860 h 45720"/>
              <a:gd name="connsiteX0" fmla="*/ 0 w 1460843"/>
              <a:gd name="connsiteY0" fmla="*/ 22860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7" fmla="*/ 0 w 1460843"/>
              <a:gd name="connsiteY7" fmla="*/ 22860 h 45720"/>
              <a:gd name="connsiteX0" fmla="*/ 0 w 1460843"/>
              <a:gd name="connsiteY0" fmla="*/ 22859 h 45720"/>
              <a:gd name="connsiteX1" fmla="*/ 22860 w 1460843"/>
              <a:gd name="connsiteY1" fmla="*/ 0 h 45720"/>
              <a:gd name="connsiteX2" fmla="*/ 1437983 w 1460843"/>
              <a:gd name="connsiteY2" fmla="*/ 0 h 45720"/>
              <a:gd name="connsiteX3" fmla="*/ 1460843 w 1460843"/>
              <a:gd name="connsiteY3" fmla="*/ 22860 h 45720"/>
              <a:gd name="connsiteX4" fmla="*/ 1460842 w 1460843"/>
              <a:gd name="connsiteY4" fmla="*/ 22860 h 45720"/>
              <a:gd name="connsiteX5" fmla="*/ 1437982 w 1460843"/>
              <a:gd name="connsiteY5" fmla="*/ 45720 h 45720"/>
              <a:gd name="connsiteX6" fmla="*/ 0 w 1460843"/>
              <a:gd name="connsiteY6" fmla="*/ 22859 h 4572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1460842 w 1460843"/>
              <a:gd name="connsiteY4" fmla="*/ 22860 h 22860"/>
              <a:gd name="connsiteX5" fmla="*/ 0 w 1460843"/>
              <a:gd name="connsiteY5" fmla="*/ 22859 h 22860"/>
              <a:gd name="connsiteX0" fmla="*/ 0 w 1460843"/>
              <a:gd name="connsiteY0" fmla="*/ 22859 h 22860"/>
              <a:gd name="connsiteX1" fmla="*/ 22860 w 1460843"/>
              <a:gd name="connsiteY1" fmla="*/ 0 h 22860"/>
              <a:gd name="connsiteX2" fmla="*/ 1437983 w 1460843"/>
              <a:gd name="connsiteY2" fmla="*/ 0 h 22860"/>
              <a:gd name="connsiteX3" fmla="*/ 1460843 w 1460843"/>
              <a:gd name="connsiteY3" fmla="*/ 22860 h 22860"/>
              <a:gd name="connsiteX4" fmla="*/ 0 w 1460843"/>
              <a:gd name="connsiteY4" fmla="*/ 22859 h 22860"/>
              <a:gd name="connsiteX0" fmla="*/ 1437983 w 1437983"/>
              <a:gd name="connsiteY0" fmla="*/ 22860 h 22860"/>
              <a:gd name="connsiteX1" fmla="*/ 0 w 1437983"/>
              <a:gd name="connsiteY1" fmla="*/ 0 h 22860"/>
              <a:gd name="connsiteX2" fmla="*/ 1415123 w 1437983"/>
              <a:gd name="connsiteY2" fmla="*/ 0 h 22860"/>
              <a:gd name="connsiteX3" fmla="*/ 1437983 w 1437983"/>
              <a:gd name="connsiteY3" fmla="*/ 22860 h 22860"/>
              <a:gd name="connsiteX0" fmla="*/ 1415123 w 1415123"/>
              <a:gd name="connsiteY0" fmla="*/ 0 h 0"/>
              <a:gd name="connsiteX1" fmla="*/ 0 w 1415123"/>
              <a:gd name="connsiteY1" fmla="*/ 0 h 0"/>
              <a:gd name="connsiteX2" fmla="*/ 1415123 w 1415123"/>
              <a:gd name="connsiteY2" fmla="*/ 0 h 0"/>
            </a:gdLst>
            <a:ahLst/>
            <a:cxnLst>
              <a:cxn ang="0">
                <a:pos x="connsiteX0" y="connsiteY0"/>
              </a:cxn>
              <a:cxn ang="0">
                <a:pos x="connsiteX1" y="connsiteY1"/>
              </a:cxn>
              <a:cxn ang="0">
                <a:pos x="connsiteX2" y="connsiteY2"/>
              </a:cxn>
            </a:cxnLst>
            <a:rect l="l" t="t" r="r" b="b"/>
            <a:pathLst>
              <a:path w="1415123">
                <a:moveTo>
                  <a:pt x="1415123" y="0"/>
                </a:moveTo>
                <a:lnTo>
                  <a:pt x="0" y="0"/>
                </a:lnTo>
                <a:lnTo>
                  <a:pt x="1415123" y="0"/>
                </a:lnTo>
                <a:close/>
              </a:path>
            </a:pathLst>
          </a:custGeom>
          <a:solidFill>
            <a:schemeClr val="accent1">
              <a:alpha val="40000"/>
            </a:schemeClr>
          </a:solidFill>
          <a:ln>
            <a:solidFill>
              <a:schemeClr val="tx1">
                <a:alpha val="40000"/>
              </a:schemeClr>
            </a:solidFill>
          </a:ln>
        </p:spPr>
        <p:txBody>
          <a:bodyPr/>
          <a:lstStyle>
            <a:lvl1pPr marL="0" indent="0">
              <a:buNone/>
              <a:defRPr/>
            </a:lvl1pPr>
          </a:lstStyle>
          <a:p>
            <a:pPr lvl="0"/>
            <a:r>
              <a:rPr lang="en-US" dirty="0"/>
              <a:t>  </a:t>
            </a:r>
          </a:p>
        </p:txBody>
      </p:sp>
      <p:sp>
        <p:nvSpPr>
          <p:cNvPr id="27" name="Text Placeholder 6">
            <a:extLst>
              <a:ext uri="{FF2B5EF4-FFF2-40B4-BE49-F238E27FC236}">
                <a16:creationId xmlns:a16="http://schemas.microsoft.com/office/drawing/2014/main" xmlns="" id="{265B7B3A-DD7F-4028-90DF-2905CEA9E07B}"/>
              </a:ext>
            </a:extLst>
          </p:cNvPr>
          <p:cNvSpPr>
            <a:spLocks noGrp="1"/>
          </p:cNvSpPr>
          <p:nvPr>
            <p:ph type="body" sz="quarter" idx="11" hasCustomPrompt="1"/>
          </p:nvPr>
        </p:nvSpPr>
        <p:spPr>
          <a:xfrm rot="21342047">
            <a:off x="4585011" y="1281469"/>
            <a:ext cx="197842" cy="197587"/>
          </a:xfrm>
          <a:prstGeom prst="ellipse">
            <a:avLst/>
          </a:prstGeom>
          <a:solidFill>
            <a:schemeClr val="tx2"/>
          </a:solidFill>
          <a:effectLst>
            <a:outerShdw blurRad="50800" dist="50800" dir="3300000" algn="tr" rotWithShape="0">
              <a:schemeClr val="tx2">
                <a:alpha val="28000"/>
              </a:schemeClr>
            </a:outerShdw>
          </a:effectLst>
        </p:spPr>
        <p:txBody>
          <a:bodyPr/>
          <a:lstStyle>
            <a:lvl1pPr marL="0" indent="0">
              <a:buNone/>
              <a:defRPr/>
            </a:lvl1pPr>
          </a:lstStyle>
          <a:p>
            <a:pPr lvl="0"/>
            <a:r>
              <a:rPr lang="en-US" dirty="0"/>
              <a:t>  </a:t>
            </a:r>
          </a:p>
        </p:txBody>
      </p:sp>
      <p:sp>
        <p:nvSpPr>
          <p:cNvPr id="29" name="Text Placeholder 6">
            <a:extLst>
              <a:ext uri="{FF2B5EF4-FFF2-40B4-BE49-F238E27FC236}">
                <a16:creationId xmlns:a16="http://schemas.microsoft.com/office/drawing/2014/main" xmlns="" id="{67EFC9B9-A202-4D32-9A4D-B630BAA0740B}"/>
              </a:ext>
            </a:extLst>
          </p:cNvPr>
          <p:cNvSpPr>
            <a:spLocks noGrp="1"/>
          </p:cNvSpPr>
          <p:nvPr>
            <p:ph type="body" sz="quarter" idx="29" hasCustomPrompt="1"/>
          </p:nvPr>
        </p:nvSpPr>
        <p:spPr>
          <a:xfrm rot="21342047">
            <a:off x="8119875" y="1281470"/>
            <a:ext cx="197842" cy="197587"/>
          </a:xfrm>
          <a:prstGeom prst="ellipse">
            <a:avLst/>
          </a:prstGeom>
          <a:solidFill>
            <a:schemeClr val="accent1"/>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0" name="Text Placeholder 6">
            <a:extLst>
              <a:ext uri="{FF2B5EF4-FFF2-40B4-BE49-F238E27FC236}">
                <a16:creationId xmlns:a16="http://schemas.microsoft.com/office/drawing/2014/main" xmlns="" id="{0A565717-B2A5-4FD1-B41C-F37570280E7E}"/>
              </a:ext>
            </a:extLst>
          </p:cNvPr>
          <p:cNvSpPr>
            <a:spLocks noGrp="1"/>
          </p:cNvSpPr>
          <p:nvPr>
            <p:ph type="body" sz="quarter" idx="30" hasCustomPrompt="1"/>
          </p:nvPr>
        </p:nvSpPr>
        <p:spPr>
          <a:xfrm rot="21342047">
            <a:off x="9566126" y="3910074"/>
            <a:ext cx="197842" cy="197587"/>
          </a:xfrm>
          <a:prstGeom prst="ellipse">
            <a:avLst/>
          </a:prstGeom>
          <a:solidFill>
            <a:schemeClr val="accent2"/>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1" name="Text Placeholder 6">
            <a:extLst>
              <a:ext uri="{FF2B5EF4-FFF2-40B4-BE49-F238E27FC236}">
                <a16:creationId xmlns:a16="http://schemas.microsoft.com/office/drawing/2014/main" xmlns="" id="{9833CAE2-E99E-46A4-9C06-6223BF0EE907}"/>
              </a:ext>
            </a:extLst>
          </p:cNvPr>
          <p:cNvSpPr>
            <a:spLocks noGrp="1"/>
          </p:cNvSpPr>
          <p:nvPr>
            <p:ph type="body" sz="quarter" idx="31" hasCustomPrompt="1"/>
          </p:nvPr>
        </p:nvSpPr>
        <p:spPr>
          <a:xfrm rot="21342047">
            <a:off x="5988955" y="3910072"/>
            <a:ext cx="197842" cy="197587"/>
          </a:xfrm>
          <a:prstGeom prst="ellipse">
            <a:avLst/>
          </a:prstGeom>
          <a:solidFill>
            <a:schemeClr val="accent3"/>
          </a:solidFill>
          <a:effectLst>
            <a:outerShdw blurRad="749300" dist="647700" dir="3300000" algn="tr" rotWithShape="0">
              <a:schemeClr val="accent2">
                <a:alpha val="28000"/>
              </a:schemeClr>
            </a:outerShdw>
          </a:effectLst>
        </p:spPr>
        <p:txBody>
          <a:bodyPr/>
          <a:lstStyle>
            <a:lvl1pPr marL="0" indent="0">
              <a:buNone/>
              <a:defRPr/>
            </a:lvl1pPr>
          </a:lstStyle>
          <a:p>
            <a:pPr lvl="0"/>
            <a:r>
              <a:rPr lang="en-US" dirty="0"/>
              <a:t>  </a:t>
            </a:r>
          </a:p>
        </p:txBody>
      </p:sp>
      <p:sp>
        <p:nvSpPr>
          <p:cNvPr id="32" name="Text Placeholder 6">
            <a:extLst>
              <a:ext uri="{FF2B5EF4-FFF2-40B4-BE49-F238E27FC236}">
                <a16:creationId xmlns:a16="http://schemas.microsoft.com/office/drawing/2014/main" xmlns="" id="{F9ED0E35-4812-45A8-AA86-1F021F9BB5A7}"/>
              </a:ext>
            </a:extLst>
          </p:cNvPr>
          <p:cNvSpPr>
            <a:spLocks noGrp="1"/>
          </p:cNvSpPr>
          <p:nvPr>
            <p:ph type="body" sz="quarter" idx="32" hasCustomPrompt="1"/>
          </p:nvPr>
        </p:nvSpPr>
        <p:spPr>
          <a:xfrm>
            <a:off x="4577883" y="1620207"/>
            <a:ext cx="2106208" cy="389305"/>
          </a:xfrm>
          <a:prstGeom prst="roundRect">
            <a:avLst>
              <a:gd name="adj" fmla="val 50000"/>
            </a:avLst>
          </a:prstGeom>
          <a:solidFill>
            <a:schemeClr val="tx2"/>
          </a:solidFill>
          <a:effectLst>
            <a:outerShdw blurRad="50800" dist="50800" dir="3300000" algn="tr" rotWithShape="0">
              <a:schemeClr val="tx2">
                <a:alpha val="28000"/>
              </a:schemeClr>
            </a:outerShdw>
          </a:effectLst>
        </p:spPr>
        <p:txBody>
          <a:bodyPr/>
          <a:lstStyle>
            <a:lvl1pPr marL="0" indent="0">
              <a:buNone/>
              <a:defRPr/>
            </a:lvl1pPr>
          </a:lstStyle>
          <a:p>
            <a:pPr lvl="0"/>
            <a:r>
              <a:rPr lang="en-US" dirty="0"/>
              <a:t>  </a:t>
            </a:r>
          </a:p>
        </p:txBody>
      </p:sp>
      <p:sp>
        <p:nvSpPr>
          <p:cNvPr id="33" name="Text Placeholder 6">
            <a:extLst>
              <a:ext uri="{FF2B5EF4-FFF2-40B4-BE49-F238E27FC236}">
                <a16:creationId xmlns:a16="http://schemas.microsoft.com/office/drawing/2014/main" xmlns="" id="{D05CD8E0-F370-4A2F-9B5B-BA1D244C2831}"/>
              </a:ext>
            </a:extLst>
          </p:cNvPr>
          <p:cNvSpPr>
            <a:spLocks noGrp="1"/>
          </p:cNvSpPr>
          <p:nvPr>
            <p:ph type="body" sz="quarter" idx="33" hasCustomPrompt="1"/>
          </p:nvPr>
        </p:nvSpPr>
        <p:spPr>
          <a:xfrm>
            <a:off x="8112747" y="1620207"/>
            <a:ext cx="2106208" cy="389305"/>
          </a:xfrm>
          <a:prstGeom prst="roundRect">
            <a:avLst>
              <a:gd name="adj" fmla="val 50000"/>
            </a:avLst>
          </a:prstGeom>
          <a:solidFill>
            <a:schemeClr val="accent1"/>
          </a:solidFill>
          <a:effectLst>
            <a:outerShdw blurRad="50800" dist="50800" dir="3300000" algn="tr" rotWithShape="0">
              <a:schemeClr val="accent1">
                <a:alpha val="28000"/>
              </a:schemeClr>
            </a:outerShdw>
          </a:effectLst>
        </p:spPr>
        <p:txBody>
          <a:bodyPr/>
          <a:lstStyle>
            <a:lvl1pPr marL="0" indent="0">
              <a:buNone/>
              <a:defRPr/>
            </a:lvl1pPr>
          </a:lstStyle>
          <a:p>
            <a:pPr lvl="0"/>
            <a:r>
              <a:rPr lang="en-US" dirty="0"/>
              <a:t>  </a:t>
            </a:r>
          </a:p>
        </p:txBody>
      </p:sp>
      <p:sp>
        <p:nvSpPr>
          <p:cNvPr id="34" name="Text Placeholder 6">
            <a:extLst>
              <a:ext uri="{FF2B5EF4-FFF2-40B4-BE49-F238E27FC236}">
                <a16:creationId xmlns:a16="http://schemas.microsoft.com/office/drawing/2014/main" xmlns="" id="{9B47FF8A-0C78-43E5-A990-FE518D251248}"/>
              </a:ext>
            </a:extLst>
          </p:cNvPr>
          <p:cNvSpPr>
            <a:spLocks noGrp="1"/>
          </p:cNvSpPr>
          <p:nvPr>
            <p:ph type="body" sz="quarter" idx="34" hasCustomPrompt="1"/>
          </p:nvPr>
        </p:nvSpPr>
        <p:spPr>
          <a:xfrm>
            <a:off x="4087717" y="4187725"/>
            <a:ext cx="2106208" cy="389305"/>
          </a:xfrm>
          <a:prstGeom prst="roundRect">
            <a:avLst>
              <a:gd name="adj" fmla="val 50000"/>
            </a:avLst>
          </a:prstGeom>
          <a:solidFill>
            <a:schemeClr val="accent3"/>
          </a:solidFill>
          <a:effectLst>
            <a:outerShdw blurRad="50800" dist="50800" dir="3300000" algn="tr" rotWithShape="0">
              <a:schemeClr val="accent3">
                <a:alpha val="28000"/>
              </a:schemeClr>
            </a:outerShdw>
          </a:effectLst>
        </p:spPr>
        <p:txBody>
          <a:bodyPr/>
          <a:lstStyle>
            <a:lvl1pPr marL="0" indent="0">
              <a:buNone/>
              <a:defRPr/>
            </a:lvl1pPr>
          </a:lstStyle>
          <a:p>
            <a:pPr lvl="0"/>
            <a:r>
              <a:rPr lang="en-US" dirty="0"/>
              <a:t>  </a:t>
            </a:r>
          </a:p>
        </p:txBody>
      </p:sp>
      <p:sp>
        <p:nvSpPr>
          <p:cNvPr id="35" name="Text Placeholder 6">
            <a:extLst>
              <a:ext uri="{FF2B5EF4-FFF2-40B4-BE49-F238E27FC236}">
                <a16:creationId xmlns:a16="http://schemas.microsoft.com/office/drawing/2014/main" xmlns="" id="{C3740F51-DB2A-4EA9-A934-8343A149047D}"/>
              </a:ext>
            </a:extLst>
          </p:cNvPr>
          <p:cNvSpPr>
            <a:spLocks noGrp="1"/>
          </p:cNvSpPr>
          <p:nvPr>
            <p:ph type="body" sz="quarter" idx="35" hasCustomPrompt="1"/>
          </p:nvPr>
        </p:nvSpPr>
        <p:spPr>
          <a:xfrm>
            <a:off x="7664888" y="4220727"/>
            <a:ext cx="2106208" cy="389305"/>
          </a:xfrm>
          <a:prstGeom prst="roundRect">
            <a:avLst>
              <a:gd name="adj" fmla="val 50000"/>
            </a:avLst>
          </a:prstGeom>
          <a:solidFill>
            <a:schemeClr val="accent2"/>
          </a:solidFill>
          <a:effectLst>
            <a:outerShdw blurRad="50800" dist="50800" dir="3300000" algn="tr" rotWithShape="0">
              <a:schemeClr val="accent2">
                <a:alpha val="28000"/>
              </a:schemeClr>
            </a:outerShdw>
          </a:effectLst>
        </p:spPr>
        <p:txBody>
          <a:bodyPr/>
          <a:lstStyle>
            <a:lvl1pPr marL="0" indent="0">
              <a:buNone/>
              <a:defRPr/>
            </a:lvl1pPr>
          </a:lstStyle>
          <a:p>
            <a:pPr lvl="0"/>
            <a:r>
              <a:rPr lang="en-US" dirty="0"/>
              <a:t>  </a:t>
            </a:r>
          </a:p>
        </p:txBody>
      </p:sp>
      <p:sp>
        <p:nvSpPr>
          <p:cNvPr id="36" name="Text Placeholder 57">
            <a:extLst>
              <a:ext uri="{FF2B5EF4-FFF2-40B4-BE49-F238E27FC236}">
                <a16:creationId xmlns:a16="http://schemas.microsoft.com/office/drawing/2014/main" xmlns="" id="{F107C7D9-FDD3-4E1B-9A81-9BE0D69DE259}"/>
              </a:ext>
            </a:extLst>
          </p:cNvPr>
          <p:cNvSpPr>
            <a:spLocks noGrp="1"/>
          </p:cNvSpPr>
          <p:nvPr>
            <p:ph type="body" sz="quarter" idx="48" hasCustomPrompt="1"/>
          </p:nvPr>
        </p:nvSpPr>
        <p:spPr>
          <a:xfrm>
            <a:off x="3593208" y="4763322"/>
            <a:ext cx="2600717" cy="1460420"/>
          </a:xfrm>
          <a:prstGeom prst="rect">
            <a:avLst/>
          </a:prstGeom>
        </p:spPr>
        <p:txBody>
          <a:bodyPr anchor="t"/>
          <a:lstStyle>
            <a:lvl1pPr marL="0" indent="0" algn="r">
              <a:lnSpc>
                <a:spcPct val="90000"/>
              </a:lnSpc>
              <a:buNone/>
              <a:defRPr sz="2000"/>
            </a:lvl1pPr>
          </a:lstStyle>
          <a:p>
            <a:pPr lvl="0"/>
            <a:r>
              <a:rPr lang="en-US" dirty="0"/>
              <a:t>Add some explanation.</a:t>
            </a:r>
            <a:endParaRPr lang="en-ID" dirty="0"/>
          </a:p>
        </p:txBody>
      </p:sp>
      <p:sp>
        <p:nvSpPr>
          <p:cNvPr id="37" name="Text Placeholder 57">
            <a:extLst>
              <a:ext uri="{FF2B5EF4-FFF2-40B4-BE49-F238E27FC236}">
                <a16:creationId xmlns:a16="http://schemas.microsoft.com/office/drawing/2014/main" xmlns="" id="{1ECE83E1-F00C-4B35-816E-B8738BA3FD12}"/>
              </a:ext>
            </a:extLst>
          </p:cNvPr>
          <p:cNvSpPr>
            <a:spLocks noGrp="1"/>
          </p:cNvSpPr>
          <p:nvPr>
            <p:ph type="body" sz="quarter" idx="49" hasCustomPrompt="1"/>
          </p:nvPr>
        </p:nvSpPr>
        <p:spPr>
          <a:xfrm>
            <a:off x="7170379" y="4853458"/>
            <a:ext cx="2600717" cy="1460420"/>
          </a:xfrm>
          <a:prstGeom prst="rect">
            <a:avLst/>
          </a:prstGeom>
        </p:spPr>
        <p:txBody>
          <a:bodyPr anchor="t"/>
          <a:lstStyle>
            <a:lvl1pPr marL="0" indent="0" algn="r">
              <a:lnSpc>
                <a:spcPct val="90000"/>
              </a:lnSpc>
              <a:buNone/>
              <a:defRPr sz="2000"/>
            </a:lvl1pPr>
          </a:lstStyle>
          <a:p>
            <a:pPr lvl="0"/>
            <a:r>
              <a:rPr lang="en-US" dirty="0"/>
              <a:t>Add some explanation.</a:t>
            </a:r>
            <a:endParaRPr lang="en-ID" dirty="0"/>
          </a:p>
        </p:txBody>
      </p:sp>
      <p:sp>
        <p:nvSpPr>
          <p:cNvPr id="38" name="Text Placeholder 57">
            <a:extLst>
              <a:ext uri="{FF2B5EF4-FFF2-40B4-BE49-F238E27FC236}">
                <a16:creationId xmlns:a16="http://schemas.microsoft.com/office/drawing/2014/main" xmlns="" id="{DA440582-1172-4044-92E2-D46741D21AF2}"/>
              </a:ext>
            </a:extLst>
          </p:cNvPr>
          <p:cNvSpPr>
            <a:spLocks noGrp="1"/>
          </p:cNvSpPr>
          <p:nvPr>
            <p:ph type="body" sz="quarter" idx="50" hasCustomPrompt="1"/>
          </p:nvPr>
        </p:nvSpPr>
        <p:spPr>
          <a:xfrm>
            <a:off x="4577883" y="2194350"/>
            <a:ext cx="2600717" cy="1460420"/>
          </a:xfrm>
          <a:prstGeom prst="rect">
            <a:avLst/>
          </a:prstGeom>
        </p:spPr>
        <p:txBody>
          <a:bodyPr anchor="t"/>
          <a:lstStyle>
            <a:lvl1pPr marL="0" indent="0" algn="l">
              <a:lnSpc>
                <a:spcPct val="90000"/>
              </a:lnSpc>
              <a:buNone/>
              <a:defRPr sz="2000"/>
            </a:lvl1pPr>
          </a:lstStyle>
          <a:p>
            <a:pPr lvl="0"/>
            <a:r>
              <a:rPr lang="en-US" dirty="0"/>
              <a:t>Add some explanation.</a:t>
            </a:r>
            <a:endParaRPr lang="en-ID" dirty="0"/>
          </a:p>
        </p:txBody>
      </p:sp>
      <p:sp>
        <p:nvSpPr>
          <p:cNvPr id="39" name="Text Placeholder 57">
            <a:extLst>
              <a:ext uri="{FF2B5EF4-FFF2-40B4-BE49-F238E27FC236}">
                <a16:creationId xmlns:a16="http://schemas.microsoft.com/office/drawing/2014/main" xmlns="" id="{598C593C-5425-4540-AE6A-97C2F0DEEAE5}"/>
              </a:ext>
            </a:extLst>
          </p:cNvPr>
          <p:cNvSpPr>
            <a:spLocks noGrp="1"/>
          </p:cNvSpPr>
          <p:nvPr>
            <p:ph type="body" sz="quarter" idx="51" hasCustomPrompt="1"/>
          </p:nvPr>
        </p:nvSpPr>
        <p:spPr>
          <a:xfrm>
            <a:off x="8112747" y="2190869"/>
            <a:ext cx="2600717" cy="1460420"/>
          </a:xfrm>
          <a:prstGeom prst="rect">
            <a:avLst/>
          </a:prstGeom>
        </p:spPr>
        <p:txBody>
          <a:bodyPr anchor="t"/>
          <a:lstStyle>
            <a:lvl1pPr marL="0" indent="0" algn="l">
              <a:lnSpc>
                <a:spcPct val="90000"/>
              </a:lnSpc>
              <a:buNone/>
              <a:defRPr sz="2000"/>
            </a:lvl1pPr>
          </a:lstStyle>
          <a:p>
            <a:pPr lvl="0"/>
            <a:r>
              <a:rPr lang="en-US" dirty="0"/>
              <a:t>Add some explanation.</a:t>
            </a:r>
            <a:endParaRPr lang="en-ID" dirty="0"/>
          </a:p>
        </p:txBody>
      </p:sp>
      <p:sp>
        <p:nvSpPr>
          <p:cNvPr id="40" name="Text Placeholder 57">
            <a:extLst>
              <a:ext uri="{FF2B5EF4-FFF2-40B4-BE49-F238E27FC236}">
                <a16:creationId xmlns:a16="http://schemas.microsoft.com/office/drawing/2014/main" xmlns="" id="{0163BA68-0E90-46AC-A6AC-EF26E0029016}"/>
              </a:ext>
            </a:extLst>
          </p:cNvPr>
          <p:cNvSpPr>
            <a:spLocks noGrp="1"/>
          </p:cNvSpPr>
          <p:nvPr>
            <p:ph type="body" sz="quarter" idx="52" hasCustomPrompt="1"/>
          </p:nvPr>
        </p:nvSpPr>
        <p:spPr>
          <a:xfrm>
            <a:off x="4705350" y="1630183"/>
            <a:ext cx="1978742" cy="370918"/>
          </a:xfrm>
          <a:prstGeom prst="rect">
            <a:avLst/>
          </a:prstGeom>
        </p:spPr>
        <p:txBody>
          <a:bodyPr anchor="t"/>
          <a:lstStyle>
            <a:lvl1pPr marL="0" indent="0" algn="l">
              <a:lnSpc>
                <a:spcPct val="90000"/>
              </a:lnSpc>
              <a:buNone/>
              <a:defRPr sz="2000">
                <a:solidFill>
                  <a:schemeClr val="bg1"/>
                </a:solidFill>
              </a:defRPr>
            </a:lvl1pPr>
          </a:lstStyle>
          <a:p>
            <a:pPr lvl="0"/>
            <a:r>
              <a:rPr lang="en-US" dirty="0"/>
              <a:t>0000</a:t>
            </a:r>
            <a:endParaRPr lang="en-ID" dirty="0"/>
          </a:p>
        </p:txBody>
      </p:sp>
      <p:sp>
        <p:nvSpPr>
          <p:cNvPr id="41" name="Text Placeholder 57">
            <a:extLst>
              <a:ext uri="{FF2B5EF4-FFF2-40B4-BE49-F238E27FC236}">
                <a16:creationId xmlns:a16="http://schemas.microsoft.com/office/drawing/2014/main" xmlns="" id="{CE79A48C-CB5E-4B67-9DDE-30C4BC32F9EF}"/>
              </a:ext>
            </a:extLst>
          </p:cNvPr>
          <p:cNvSpPr>
            <a:spLocks noGrp="1"/>
          </p:cNvSpPr>
          <p:nvPr>
            <p:ph type="body" sz="quarter" idx="53" hasCustomPrompt="1"/>
          </p:nvPr>
        </p:nvSpPr>
        <p:spPr>
          <a:xfrm>
            <a:off x="8236476" y="1630183"/>
            <a:ext cx="1978742" cy="370918"/>
          </a:xfrm>
          <a:prstGeom prst="rect">
            <a:avLst/>
          </a:prstGeom>
        </p:spPr>
        <p:txBody>
          <a:bodyPr anchor="t"/>
          <a:lstStyle>
            <a:lvl1pPr marL="0" indent="0" algn="l">
              <a:lnSpc>
                <a:spcPct val="90000"/>
              </a:lnSpc>
              <a:buNone/>
              <a:defRPr sz="2000">
                <a:solidFill>
                  <a:schemeClr val="bg1"/>
                </a:solidFill>
              </a:defRPr>
            </a:lvl1pPr>
          </a:lstStyle>
          <a:p>
            <a:pPr lvl="0"/>
            <a:r>
              <a:rPr lang="en-US" dirty="0"/>
              <a:t>0000</a:t>
            </a:r>
            <a:endParaRPr lang="en-ID" dirty="0"/>
          </a:p>
        </p:txBody>
      </p:sp>
      <p:sp>
        <p:nvSpPr>
          <p:cNvPr id="42" name="Text Placeholder 57">
            <a:extLst>
              <a:ext uri="{FF2B5EF4-FFF2-40B4-BE49-F238E27FC236}">
                <a16:creationId xmlns:a16="http://schemas.microsoft.com/office/drawing/2014/main" xmlns="" id="{81D477D0-E93B-48D9-AF59-23E6D605669A}"/>
              </a:ext>
            </a:extLst>
          </p:cNvPr>
          <p:cNvSpPr>
            <a:spLocks noGrp="1"/>
          </p:cNvSpPr>
          <p:nvPr>
            <p:ph type="body" sz="quarter" idx="54" hasCustomPrompt="1"/>
          </p:nvPr>
        </p:nvSpPr>
        <p:spPr>
          <a:xfrm>
            <a:off x="4087717" y="4195574"/>
            <a:ext cx="1978742" cy="370918"/>
          </a:xfrm>
          <a:prstGeom prst="rect">
            <a:avLst/>
          </a:prstGeom>
        </p:spPr>
        <p:txBody>
          <a:bodyPr anchor="t"/>
          <a:lstStyle>
            <a:lvl1pPr marL="0" indent="0" algn="r">
              <a:lnSpc>
                <a:spcPct val="90000"/>
              </a:lnSpc>
              <a:buNone/>
              <a:defRPr sz="2000">
                <a:solidFill>
                  <a:schemeClr val="bg1"/>
                </a:solidFill>
              </a:defRPr>
            </a:lvl1pPr>
          </a:lstStyle>
          <a:p>
            <a:pPr lvl="0"/>
            <a:r>
              <a:rPr lang="en-US" dirty="0"/>
              <a:t>0000</a:t>
            </a:r>
            <a:endParaRPr lang="en-ID" dirty="0"/>
          </a:p>
        </p:txBody>
      </p:sp>
      <p:sp>
        <p:nvSpPr>
          <p:cNvPr id="43" name="Text Placeholder 57">
            <a:extLst>
              <a:ext uri="{FF2B5EF4-FFF2-40B4-BE49-F238E27FC236}">
                <a16:creationId xmlns:a16="http://schemas.microsoft.com/office/drawing/2014/main" xmlns="" id="{1053D53E-3300-4BC0-AF70-E7AA8F484A5A}"/>
              </a:ext>
            </a:extLst>
          </p:cNvPr>
          <p:cNvSpPr>
            <a:spLocks noGrp="1"/>
          </p:cNvSpPr>
          <p:nvPr>
            <p:ph type="body" sz="quarter" idx="55" hasCustomPrompt="1"/>
          </p:nvPr>
        </p:nvSpPr>
        <p:spPr>
          <a:xfrm>
            <a:off x="7664888" y="4229856"/>
            <a:ext cx="1978742" cy="370918"/>
          </a:xfrm>
          <a:prstGeom prst="rect">
            <a:avLst/>
          </a:prstGeom>
        </p:spPr>
        <p:txBody>
          <a:bodyPr anchor="t"/>
          <a:lstStyle>
            <a:lvl1pPr marL="0" indent="0" algn="r">
              <a:lnSpc>
                <a:spcPct val="90000"/>
              </a:lnSpc>
              <a:buNone/>
              <a:defRPr sz="2000">
                <a:solidFill>
                  <a:schemeClr val="bg1"/>
                </a:solidFill>
              </a:defRPr>
            </a:lvl1pPr>
          </a:lstStyle>
          <a:p>
            <a:pPr lvl="0"/>
            <a:r>
              <a:rPr lang="en-US" dirty="0"/>
              <a:t>0000</a:t>
            </a:r>
            <a:endParaRPr lang="en-ID" dirty="0"/>
          </a:p>
        </p:txBody>
      </p:sp>
      <p:sp>
        <p:nvSpPr>
          <p:cNvPr id="44" name="Circle: Hollow 43">
            <a:extLst>
              <a:ext uri="{FF2B5EF4-FFF2-40B4-BE49-F238E27FC236}">
                <a16:creationId xmlns:a16="http://schemas.microsoft.com/office/drawing/2014/main" xmlns="" id="{798A434E-3A43-43D2-91CA-66E48A8AC8CA}"/>
              </a:ext>
            </a:extLst>
          </p:cNvPr>
          <p:cNvSpPr/>
          <p:nvPr userDrawn="1"/>
        </p:nvSpPr>
        <p:spPr>
          <a:xfrm rot="19288236">
            <a:off x="10479080" y="585088"/>
            <a:ext cx="179924" cy="179924"/>
          </a:xfrm>
          <a:prstGeom prst="donut">
            <a:avLst>
              <a:gd name="adj" fmla="val 205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Freeform: Shape 45">
            <a:extLst>
              <a:ext uri="{FF2B5EF4-FFF2-40B4-BE49-F238E27FC236}">
                <a16:creationId xmlns:a16="http://schemas.microsoft.com/office/drawing/2014/main" xmlns="" id="{0C952C8D-1D55-41D5-BFB9-F71E76DAF932}"/>
              </a:ext>
            </a:extLst>
          </p:cNvPr>
          <p:cNvSpPr/>
          <p:nvPr userDrawn="1"/>
        </p:nvSpPr>
        <p:spPr>
          <a:xfrm rot="14759176">
            <a:off x="-386650" y="4233107"/>
            <a:ext cx="1653915" cy="1189478"/>
          </a:xfrm>
          <a:custGeom>
            <a:avLst/>
            <a:gdLst>
              <a:gd name="connsiteX0" fmla="*/ 1640334 w 1653915"/>
              <a:gd name="connsiteY0" fmla="*/ 995223 h 1189478"/>
              <a:gd name="connsiteX1" fmla="*/ 1234537 w 1653915"/>
              <a:gd name="connsiteY1" fmla="*/ 1173791 h 1189478"/>
              <a:gd name="connsiteX2" fmla="*/ 196781 w 1653915"/>
              <a:gd name="connsiteY2" fmla="*/ 925005 h 1189478"/>
              <a:gd name="connsiteX3" fmla="*/ 89569 w 1653915"/>
              <a:gd name="connsiteY3" fmla="*/ 454923 h 1189478"/>
              <a:gd name="connsiteX4" fmla="*/ 573970 w 1653915"/>
              <a:gd name="connsiteY4" fmla="*/ 0 h 1189478"/>
              <a:gd name="connsiteX5" fmla="*/ 1533504 w 1653915"/>
              <a:gd name="connsiteY5" fmla="*/ 427488 h 1189478"/>
              <a:gd name="connsiteX6" fmla="*/ 1647577 w 1653915"/>
              <a:gd name="connsiteY6" fmla="*/ 841848 h 1189478"/>
              <a:gd name="connsiteX7" fmla="*/ 1640334 w 1653915"/>
              <a:gd name="connsiteY7" fmla="*/ 995223 h 118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3915" h="1189478">
                <a:moveTo>
                  <a:pt x="1640334" y="995223"/>
                </a:moveTo>
                <a:cubicBezTo>
                  <a:pt x="1595689" y="1135928"/>
                  <a:pt x="1444235" y="1227827"/>
                  <a:pt x="1234537" y="1173791"/>
                </a:cubicBezTo>
                <a:lnTo>
                  <a:pt x="196781" y="925005"/>
                </a:lnTo>
                <a:cubicBezTo>
                  <a:pt x="-45992" y="846485"/>
                  <a:pt x="-42211" y="584985"/>
                  <a:pt x="89569" y="454923"/>
                </a:cubicBezTo>
                <a:lnTo>
                  <a:pt x="573970" y="0"/>
                </a:lnTo>
                <a:lnTo>
                  <a:pt x="1533504" y="427488"/>
                </a:lnTo>
                <a:lnTo>
                  <a:pt x="1647577" y="841848"/>
                </a:lnTo>
                <a:cubicBezTo>
                  <a:pt x="1658230" y="895997"/>
                  <a:pt x="1655216" y="948322"/>
                  <a:pt x="1640334" y="995223"/>
                </a:cubicBezTo>
                <a:close/>
              </a:path>
            </a:pathLst>
          </a:custGeom>
          <a:solidFill>
            <a:schemeClr val="accent2"/>
          </a:solidFill>
          <a:ln>
            <a:noFill/>
          </a:ln>
          <a:effectLst>
            <a:outerShdw blurRad="1270000" dist="38100" dir="2700000" algn="tl" rotWithShape="0">
              <a:schemeClr val="accent1">
                <a:alpha val="3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47" name="Freeform: Shape 46">
            <a:extLst>
              <a:ext uri="{FF2B5EF4-FFF2-40B4-BE49-F238E27FC236}">
                <a16:creationId xmlns:a16="http://schemas.microsoft.com/office/drawing/2014/main" xmlns="" id="{E4DFEB2D-563B-4421-92E7-0F76865964D1}"/>
              </a:ext>
            </a:extLst>
          </p:cNvPr>
          <p:cNvSpPr/>
          <p:nvPr userDrawn="1"/>
        </p:nvSpPr>
        <p:spPr>
          <a:xfrm rot="17879451">
            <a:off x="-107892" y="4152502"/>
            <a:ext cx="2765416" cy="3654760"/>
          </a:xfrm>
          <a:custGeom>
            <a:avLst/>
            <a:gdLst>
              <a:gd name="connsiteX0" fmla="*/ 2063730 w 2765416"/>
              <a:gd name="connsiteY0" fmla="*/ 0 h 3654760"/>
              <a:gd name="connsiteX1" fmla="*/ 2743822 w 2765416"/>
              <a:gd name="connsiteY1" fmla="*/ 2470367 h 3654760"/>
              <a:gd name="connsiteX2" fmla="*/ 1336576 w 2765416"/>
              <a:gd name="connsiteY2" fmla="*/ 3601314 h 3654760"/>
              <a:gd name="connsiteX3" fmla="*/ 1330319 w 2765416"/>
              <a:gd name="connsiteY3" fmla="*/ 3599814 h 3654760"/>
              <a:gd name="connsiteX4" fmla="*/ 0 w 2765416"/>
              <a:gd name="connsiteY4" fmla="*/ 1096882 h 365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416" h="3654760">
                <a:moveTo>
                  <a:pt x="2063730" y="0"/>
                </a:moveTo>
                <a:lnTo>
                  <a:pt x="2743822" y="2470367"/>
                </a:lnTo>
                <a:cubicBezTo>
                  <a:pt x="2888995" y="3208332"/>
                  <a:pt x="2289178" y="3846780"/>
                  <a:pt x="1336576" y="3601314"/>
                </a:cubicBezTo>
                <a:lnTo>
                  <a:pt x="1330319" y="3599814"/>
                </a:lnTo>
                <a:lnTo>
                  <a:pt x="0" y="1096882"/>
                </a:lnTo>
                <a:close/>
              </a:path>
            </a:pathLst>
          </a:custGeom>
          <a:noFill/>
          <a:ln>
            <a:solidFill>
              <a:schemeClr val="tx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Tree>
    <p:extLst>
      <p:ext uri="{BB962C8B-B14F-4D97-AF65-F5344CB8AC3E}">
        <p14:creationId xmlns:p14="http://schemas.microsoft.com/office/powerpoint/2010/main" val="3613504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8469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969" y="31752"/>
            <a:ext cx="9780102" cy="6772273"/>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9" name="Text Placeholder 5">
            <a:extLst>
              <a:ext uri="{FF2B5EF4-FFF2-40B4-BE49-F238E27FC236}">
                <a16:creationId xmlns:a16="http://schemas.microsoft.com/office/drawing/2014/main" xmlns=""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Full Name</a:t>
            </a:r>
          </a:p>
        </p:txBody>
      </p:sp>
      <p:sp>
        <p:nvSpPr>
          <p:cNvPr id="10" name="Text Placeholder 6">
            <a:extLst>
              <a:ext uri="{FF2B5EF4-FFF2-40B4-BE49-F238E27FC236}">
                <a16:creationId xmlns:a16="http://schemas.microsoft.com/office/drawing/2014/main" xmlns=""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xmlns=""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xmlns=""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Company Website</a:t>
            </a:r>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Thank You</a:t>
            </a:r>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a:extLst>
              <a:ext uri="{FF2B5EF4-FFF2-40B4-BE49-F238E27FC236}">
                <a16:creationId xmlns:a16="http://schemas.microsoft.com/office/drawing/2014/main" xmlns="" id="{5AD03283-63C8-4398-A136-A1D624C56387}"/>
              </a:ext>
            </a:extLst>
          </p:cNvPr>
          <p:cNvGrpSpPr/>
          <p:nvPr/>
        </p:nvGrpSpPr>
        <p:grpSpPr>
          <a:xfrm rot="10800000">
            <a:off x="67156" y="2154"/>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xmlns="" id="{A34A84E6-604D-4905-BF78-D1B34D408453}"/>
                </a:ext>
              </a:extLst>
            </p:cNvPr>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xmlns="" id="{47867218-E084-4174-8D95-26F48010FF67}"/>
                </a:ext>
              </a:extLst>
            </p:cNvPr>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xmlns="" id="{564074C4-7B66-4A2E-A950-9CE09049152E}"/>
                </a:ext>
              </a:extLst>
            </p:cNvPr>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xmlns="" id="{7702AA39-6986-42BE-9A42-D547F74CB7C5}"/>
                </a:ext>
              </a:extLst>
            </p:cNvPr>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xmlns="" id="{573F0ACF-37BF-4879-8DE6-618CA5B93CC8}"/>
                </a:ext>
              </a:extLst>
            </p:cNvPr>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xmlns="" id="{5F825E56-9719-4699-A12F-E411E7032426}"/>
                </a:ext>
              </a:extLst>
            </p:cNvPr>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xmlns="" id="{8017BA7B-05BA-4C2C-90CF-9D6B9656FA18}"/>
                </a:ext>
              </a:extLst>
            </p:cNvPr>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xmlns="" id="{7BB2BF9A-4580-4696-8D72-AE6BD6987EC3}"/>
                </a:ext>
              </a:extLst>
            </p:cNvPr>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xmlns="" id="{8178A00D-6612-4C4C-9168-3FA81AA83A28}"/>
                </a:ext>
              </a:extLst>
            </p:cNvPr>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xmlns="" id="{2CECF9F4-E263-4772-930A-576339999F7C}"/>
                </a:ext>
              </a:extLst>
            </p:cNvPr>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59" name="Group 58">
            <a:extLst>
              <a:ext uri="{FF2B5EF4-FFF2-40B4-BE49-F238E27FC236}">
                <a16:creationId xmlns:a16="http://schemas.microsoft.com/office/drawing/2014/main" xmlns="" id="{68029C97-29DA-4EB7-877F-DFB0FF53F649}"/>
              </a:ext>
            </a:extLst>
          </p:cNvPr>
          <p:cNvGrpSpPr/>
          <p:nvPr userDrawn="1"/>
        </p:nvGrpSpPr>
        <p:grpSpPr>
          <a:xfrm rot="10800000">
            <a:off x="10986570" y="-26989"/>
            <a:ext cx="1220788" cy="6858001"/>
            <a:chOff x="-14288" y="0"/>
            <a:chExt cx="1220788" cy="6858001"/>
          </a:xfrm>
          <a:gradFill flip="none" rotWithShape="1">
            <a:gsLst>
              <a:gs pos="0">
                <a:schemeClr val="tx2">
                  <a:lumMod val="37000"/>
                  <a:lumOff val="63000"/>
                </a:schemeClr>
              </a:gs>
              <a:gs pos="100000">
                <a:srgbClr val="007D91">
                  <a:lumMod val="100000"/>
                  <a:alpha val="11000"/>
                </a:srgbClr>
              </a:gs>
            </a:gsLst>
            <a:lin ang="5400000" scaled="0"/>
            <a:tileRect/>
          </a:gradFill>
        </p:grpSpPr>
        <p:sp>
          <p:nvSpPr>
            <p:cNvPr id="60" name="Rectangle 5">
              <a:extLst>
                <a:ext uri="{FF2B5EF4-FFF2-40B4-BE49-F238E27FC236}">
                  <a16:creationId xmlns:a16="http://schemas.microsoft.com/office/drawing/2014/main" xmlns="" id="{D752406B-3849-4C47-A7B1-700333BF27F8}"/>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1" name="Freeform 6">
              <a:extLst>
                <a:ext uri="{FF2B5EF4-FFF2-40B4-BE49-F238E27FC236}">
                  <a16:creationId xmlns:a16="http://schemas.microsoft.com/office/drawing/2014/main" xmlns="" id="{1158872D-2FD6-4E05-AEF5-76A2ED41741F}"/>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7">
              <a:extLst>
                <a:ext uri="{FF2B5EF4-FFF2-40B4-BE49-F238E27FC236}">
                  <a16:creationId xmlns:a16="http://schemas.microsoft.com/office/drawing/2014/main" xmlns="" id="{EA055A2D-0D44-4AFB-B123-9085C3B6BB56}"/>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8">
              <a:extLst>
                <a:ext uri="{FF2B5EF4-FFF2-40B4-BE49-F238E27FC236}">
                  <a16:creationId xmlns:a16="http://schemas.microsoft.com/office/drawing/2014/main" xmlns="" id="{2D4F9012-4718-4377-BBD7-14E7280E5C0D}"/>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9">
              <a:extLst>
                <a:ext uri="{FF2B5EF4-FFF2-40B4-BE49-F238E27FC236}">
                  <a16:creationId xmlns:a16="http://schemas.microsoft.com/office/drawing/2014/main" xmlns="" id="{E97B4056-259F-4318-BD5E-979B4B63B259}"/>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0">
              <a:extLst>
                <a:ext uri="{FF2B5EF4-FFF2-40B4-BE49-F238E27FC236}">
                  <a16:creationId xmlns:a16="http://schemas.microsoft.com/office/drawing/2014/main" xmlns="" id="{416BB2E8-D308-47B6-BDAD-566D2B2F3C9F}"/>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1">
              <a:extLst>
                <a:ext uri="{FF2B5EF4-FFF2-40B4-BE49-F238E27FC236}">
                  <a16:creationId xmlns:a16="http://schemas.microsoft.com/office/drawing/2014/main" xmlns="" id="{837283B6-4828-4339-870F-43B4754988BC}"/>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2">
              <a:extLst>
                <a:ext uri="{FF2B5EF4-FFF2-40B4-BE49-F238E27FC236}">
                  <a16:creationId xmlns:a16="http://schemas.microsoft.com/office/drawing/2014/main" xmlns="" id="{316C4887-7D18-48BB-B41D-ED17F7D44536}"/>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13">
              <a:extLst>
                <a:ext uri="{FF2B5EF4-FFF2-40B4-BE49-F238E27FC236}">
                  <a16:creationId xmlns:a16="http://schemas.microsoft.com/office/drawing/2014/main" xmlns="" id="{0929D45C-4203-480C-B63B-9AA98477D72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14">
              <a:extLst>
                <a:ext uri="{FF2B5EF4-FFF2-40B4-BE49-F238E27FC236}">
                  <a16:creationId xmlns:a16="http://schemas.microsoft.com/office/drawing/2014/main" xmlns="" id="{A4EB5848-6186-46E2-B2F1-080C8186472C}"/>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15">
              <a:extLst>
                <a:ext uri="{FF2B5EF4-FFF2-40B4-BE49-F238E27FC236}">
                  <a16:creationId xmlns:a16="http://schemas.microsoft.com/office/drawing/2014/main" xmlns="" id="{164BC704-758D-47C4-B2B4-1B735E991D93}"/>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Line 16">
              <a:extLst>
                <a:ext uri="{FF2B5EF4-FFF2-40B4-BE49-F238E27FC236}">
                  <a16:creationId xmlns:a16="http://schemas.microsoft.com/office/drawing/2014/main" xmlns="" id="{397704D8-DB58-4C6B-BC02-67147C0EE6D2}"/>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72" name="Freeform 17">
              <a:extLst>
                <a:ext uri="{FF2B5EF4-FFF2-40B4-BE49-F238E27FC236}">
                  <a16:creationId xmlns:a16="http://schemas.microsoft.com/office/drawing/2014/main" xmlns="" id="{F1C10C85-E48A-42BB-9E51-1DE888782B1C}"/>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18">
              <a:extLst>
                <a:ext uri="{FF2B5EF4-FFF2-40B4-BE49-F238E27FC236}">
                  <a16:creationId xmlns:a16="http://schemas.microsoft.com/office/drawing/2014/main" xmlns="" id="{EEE5A2AB-4667-428F-B302-BB13E81E0B6F}"/>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19">
              <a:extLst>
                <a:ext uri="{FF2B5EF4-FFF2-40B4-BE49-F238E27FC236}">
                  <a16:creationId xmlns:a16="http://schemas.microsoft.com/office/drawing/2014/main" xmlns="" id="{C4441950-4B83-4862-820C-97B06833B8CE}"/>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0">
              <a:extLst>
                <a:ext uri="{FF2B5EF4-FFF2-40B4-BE49-F238E27FC236}">
                  <a16:creationId xmlns:a16="http://schemas.microsoft.com/office/drawing/2014/main" xmlns="" id="{F8014AE6-FF9D-4B3F-B75A-FB713F2E205E}"/>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Rectangle 21">
              <a:extLst>
                <a:ext uri="{FF2B5EF4-FFF2-40B4-BE49-F238E27FC236}">
                  <a16:creationId xmlns:a16="http://schemas.microsoft.com/office/drawing/2014/main" xmlns="" id="{43AE06F2-C24A-45A0-A712-021AA724CFB7}"/>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22">
              <a:extLst>
                <a:ext uri="{FF2B5EF4-FFF2-40B4-BE49-F238E27FC236}">
                  <a16:creationId xmlns:a16="http://schemas.microsoft.com/office/drawing/2014/main" xmlns="" id="{817C5D2B-4C2A-451B-B6E5-7FF5679DABFE}"/>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23">
              <a:extLst>
                <a:ext uri="{FF2B5EF4-FFF2-40B4-BE49-F238E27FC236}">
                  <a16:creationId xmlns:a16="http://schemas.microsoft.com/office/drawing/2014/main" xmlns="" id="{DF1200C8-F50D-44B0-9C15-9F997DAA9255}"/>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24">
              <a:extLst>
                <a:ext uri="{FF2B5EF4-FFF2-40B4-BE49-F238E27FC236}">
                  <a16:creationId xmlns:a16="http://schemas.microsoft.com/office/drawing/2014/main" xmlns="" id="{1B199F2C-CF06-47A8-B0D0-C1DA45BC0557}"/>
                </a:ext>
              </a:extLst>
            </p:cNvPr>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25">
              <a:extLst>
                <a:ext uri="{FF2B5EF4-FFF2-40B4-BE49-F238E27FC236}">
                  <a16:creationId xmlns:a16="http://schemas.microsoft.com/office/drawing/2014/main" xmlns="" id="{2ABE1214-DC35-4F5D-BE4B-6D9027357EBD}"/>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26">
              <a:extLst>
                <a:ext uri="{FF2B5EF4-FFF2-40B4-BE49-F238E27FC236}">
                  <a16:creationId xmlns:a16="http://schemas.microsoft.com/office/drawing/2014/main" xmlns="" id="{23959350-4F5E-43FD-80C6-177D946383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27">
              <a:extLst>
                <a:ext uri="{FF2B5EF4-FFF2-40B4-BE49-F238E27FC236}">
                  <a16:creationId xmlns:a16="http://schemas.microsoft.com/office/drawing/2014/main" xmlns="" id="{33952A25-B35D-4F91-9042-0A5A9AD91C44}"/>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28">
              <a:extLst>
                <a:ext uri="{FF2B5EF4-FFF2-40B4-BE49-F238E27FC236}">
                  <a16:creationId xmlns:a16="http://schemas.microsoft.com/office/drawing/2014/main" xmlns="" id="{F3CFFBF8-DB78-4FAE-8FAE-6C9D0764C825}"/>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29">
              <a:extLst>
                <a:ext uri="{FF2B5EF4-FFF2-40B4-BE49-F238E27FC236}">
                  <a16:creationId xmlns:a16="http://schemas.microsoft.com/office/drawing/2014/main" xmlns="" id="{607CE4C8-AF48-4F58-BCBD-1B41E088D0EC}"/>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0">
              <a:extLst>
                <a:ext uri="{FF2B5EF4-FFF2-40B4-BE49-F238E27FC236}">
                  <a16:creationId xmlns:a16="http://schemas.microsoft.com/office/drawing/2014/main" xmlns="" id="{CB66B86A-A590-4D19-BF4A-871C8ED20E0B}"/>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1">
              <a:extLst>
                <a:ext uri="{FF2B5EF4-FFF2-40B4-BE49-F238E27FC236}">
                  <a16:creationId xmlns:a16="http://schemas.microsoft.com/office/drawing/2014/main" xmlns="" id="{E43871E5-2C90-4FB7-B4D8-479CD6CE7B67}"/>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7" name="TextBox 16">
            <a:extLst>
              <a:ext uri="{FF2B5EF4-FFF2-40B4-BE49-F238E27FC236}">
                <a16:creationId xmlns:a16="http://schemas.microsoft.com/office/drawing/2014/main" xmlns="" id="{A088FABA-925C-4969-94C8-8CAA268B5E32}"/>
              </a:ext>
            </a:extLst>
          </p:cNvPr>
          <p:cNvSpPr txBox="1"/>
          <p:nvPr userDrawn="1"/>
        </p:nvSpPr>
        <p:spPr>
          <a:xfrm>
            <a:off x="10522210" y="6464401"/>
            <a:ext cx="1660198" cy="338426"/>
          </a:xfrm>
          <a:prstGeom prst="rect">
            <a:avLst/>
          </a:prstGeom>
          <a:gradFill>
            <a:gsLst>
              <a:gs pos="0">
                <a:schemeClr val="bg1">
                  <a:alpha val="80000"/>
                </a:schemeClr>
              </a:gs>
              <a:gs pos="100000">
                <a:schemeClr val="bg1"/>
              </a:gs>
            </a:gsLst>
            <a:lin ang="0" scaled="1"/>
          </a:gradFill>
        </p:spPr>
        <p:txBody>
          <a:bodyPr wrap="square">
            <a:spAutoFit/>
          </a:bodyPr>
          <a:lstStyle/>
          <a:p>
            <a:pPr eaLnBrk="1" fontAlgn="auto" hangingPunct="1">
              <a:spcBef>
                <a:spcPts val="0"/>
              </a:spcBef>
              <a:spcAft>
                <a:spcPts val="0"/>
              </a:spcAft>
              <a:defRPr/>
            </a:pPr>
            <a:r>
              <a:rPr lang="en-US" sz="1599" b="1" i="0" dirty="0">
                <a:solidFill>
                  <a:srgbClr val="007D91"/>
                </a:solidFill>
                <a:effectLst/>
                <a:latin typeface="Myriad Pro" charset="0"/>
                <a:ea typeface="Myriad Pro" charset="0"/>
                <a:cs typeface="Myriad Pro" charset="0"/>
              </a:rPr>
              <a:t>UP3 Samarinda</a:t>
            </a:r>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0553400" y="6803351"/>
            <a:ext cx="164592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3">
            <a:extLst>
              <a:ext uri="{FF2B5EF4-FFF2-40B4-BE49-F238E27FC236}">
                <a16:creationId xmlns:a16="http://schemas.microsoft.com/office/drawing/2014/main" xmlns="" id="{34D5873B-C7BD-4BEC-A377-24094EEF7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96998" y="14268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xmlns="" id="{EE24B8B1-7096-4453-A105-A3121337224E}"/>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2689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Click to edit 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9780588" y="2698612"/>
            <a:ext cx="2411412" cy="11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0" name="Group 9">
            <a:extLst>
              <a:ext uri="{FF2B5EF4-FFF2-40B4-BE49-F238E27FC236}">
                <a16:creationId xmlns:a16="http://schemas.microsoft.com/office/drawing/2014/main" xmlns="" id="{6478EA4D-6621-4565-8511-605606991422}"/>
              </a:ext>
            </a:extLst>
          </p:cNvPr>
          <p:cNvGrpSpPr/>
          <p:nvPr userDrawn="1"/>
        </p:nvGrpSpPr>
        <p:grpSpPr>
          <a:xfrm rot="10800000">
            <a:off x="9896475" y="-19050"/>
            <a:ext cx="2305051" cy="6858001"/>
            <a:chOff x="0" y="0"/>
            <a:chExt cx="2305051" cy="6858001"/>
          </a:xfrm>
          <a:gradFill flip="none" rotWithShape="1">
            <a:gsLst>
              <a:gs pos="0">
                <a:schemeClr val="tx1">
                  <a:alpha val="70000"/>
                </a:schemeClr>
              </a:gs>
              <a:gs pos="100000">
                <a:schemeClr val="bg2">
                  <a:lumMod val="92000"/>
                </a:schemeClr>
              </a:gs>
            </a:gsLst>
            <a:lin ang="16200000" scaled="0"/>
            <a:tileRect/>
          </a:gradFill>
        </p:grpSpPr>
        <p:sp>
          <p:nvSpPr>
            <p:cNvPr id="11" name="Rectangle 5">
              <a:extLst>
                <a:ext uri="{FF2B5EF4-FFF2-40B4-BE49-F238E27FC236}">
                  <a16:creationId xmlns:a16="http://schemas.microsoft.com/office/drawing/2014/main" xmlns="" id="{1EC47D57-8433-432E-99D1-1C8CC89DCF4A}"/>
                </a:ext>
              </a:extLst>
            </p:cNvPr>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xmlns="" id="{48100245-B4C4-465E-86A1-1354A90E6555}"/>
                </a:ext>
              </a:extLst>
            </p:cNvPr>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xmlns="" id="{B84243D5-EB93-45D9-9FCA-B35736217B31}"/>
                </a:ext>
              </a:extLst>
            </p:cNvPr>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xmlns="" id="{E5A5613C-4A15-43DF-8426-6E5C8277503D}"/>
                </a:ext>
              </a:extLst>
            </p:cNvPr>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xmlns="" id="{D96B7638-324F-4630-952B-2567BF078609}"/>
                </a:ext>
              </a:extLst>
            </p:cNvPr>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xmlns="" id="{D7DB9623-CB9D-4293-B52C-E1303157D037}"/>
                </a:ext>
              </a:extLst>
            </p:cNvPr>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xmlns="" id="{1C585FAE-CDFF-454D-838B-113C8F13DB59}"/>
                </a:ext>
              </a:extLst>
            </p:cNvPr>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xmlns="" id="{DDDA8A43-B7A8-4880-AE01-4F665E000D0C}"/>
                </a:ext>
              </a:extLst>
            </p:cNvPr>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xmlns="" id="{312FF6ED-3892-40A8-A55A-214E7A78F70E}"/>
                </a:ext>
              </a:extLst>
            </p:cNvPr>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xmlns="" id="{7F94E617-79AA-4DBC-98D9-F7F6902CF049}"/>
                </a:ext>
              </a:extLst>
            </p:cNvPr>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xmlns="" id="{63859989-740B-4027-88AD-63DAA508768C}"/>
                </a:ext>
              </a:extLst>
            </p:cNvPr>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xmlns="" id="{A681D7AA-B0CA-412D-9B11-3D12B2D2372E}"/>
                </a:ext>
              </a:extLst>
            </p:cNvPr>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xmlns="" id="{FD095FD5-7E58-4A12-8DE4-04D810F595BE}"/>
                </a:ext>
              </a:extLst>
            </p:cNvPr>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xmlns="" id="{39E8D743-F06E-4CEA-B03E-0035380BA4C2}"/>
                </a:ext>
              </a:extLst>
            </p:cNvPr>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xmlns="" id="{C72EB01E-6857-4365-9CF8-86568358F8AC}"/>
                </a:ext>
              </a:extLst>
            </p:cNvPr>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xmlns="" id="{029D7B42-889D-46E2-B84E-657051627030}"/>
                </a:ext>
              </a:extLst>
            </p:cNvPr>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xmlns="" id="{54C43783-6897-406D-A08C-9BABDCFF219A}"/>
                </a:ext>
              </a:extLst>
            </p:cNvPr>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xmlns="" id="{908D975A-EDFA-4692-8702-8A66222CCCA3}"/>
                </a:ext>
              </a:extLst>
            </p:cNvPr>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xmlns="" id="{68E48FB8-2F99-4CFD-9F34-649B2AC25BD0}"/>
                </a:ext>
              </a:extLst>
            </p:cNvPr>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xmlns="" id="{711F835C-ED72-4994-A532-2FB1B520CF67}"/>
                </a:ext>
              </a:extLst>
            </p:cNvPr>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xmlns="" id="{6811DC82-FCD6-4420-9E49-5835934096ED}"/>
                </a:ext>
              </a:extLst>
            </p:cNvPr>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xmlns="" id="{68FA7DB0-B3D5-4FF8-B8F6-5404A80463F7}"/>
                </a:ext>
              </a:extLst>
            </p:cNvPr>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xmlns="" id="{94DE6868-5C29-4888-972D-DA033D00ACCA}"/>
                </a:ext>
              </a:extLst>
            </p:cNvPr>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xmlns="" id="{7B3AE33C-226F-414C-81BD-AF2621BD43D5}"/>
                </a:ext>
              </a:extLst>
            </p:cNvPr>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xmlns="" id="{055AE1C1-A254-4AD0-BAD6-70DE60A4B9F6}"/>
                </a:ext>
              </a:extLst>
            </p:cNvPr>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xmlns="" id="{C84DB434-4484-43C4-A1CD-3E91247E57CF}"/>
                </a:ext>
              </a:extLst>
            </p:cNvPr>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xmlns="" id="{F217C37A-89CA-4A19-9D6D-D8D036B38524}"/>
                </a:ext>
              </a:extLst>
            </p:cNvPr>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xmlns="" id="{59F841AB-1C32-4050-9594-0C5F8F3B50BE}"/>
                </a:ext>
              </a:extLst>
            </p:cNvPr>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xmlns="" id="{22AB8532-AE36-42C2-8D24-175EE34F9C6E}"/>
                </a:ext>
              </a:extLst>
            </p:cNvPr>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xmlns="" id="{C240373E-5324-4632-A3BC-A626C1E46553}"/>
                </a:ext>
              </a:extLst>
            </p:cNvPr>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xmlns="" id="{DE3A69BE-3206-4288-9922-5D29574EF82E}"/>
                </a:ext>
              </a:extLst>
            </p:cNvPr>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xmlns="" id="{53565F1D-F628-4919-9B01-D49F17F4321F}"/>
                </a:ext>
              </a:extLst>
            </p:cNvPr>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xmlns="" id="{C844CD2F-512F-42FE-8595-7DFEBDD0C4A1}"/>
                </a:ext>
              </a:extLst>
            </p:cNvPr>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xmlns="" id="{69ECD463-476B-4A9B-9F5B-7923B3B515CB}"/>
                </a:ext>
              </a:extLst>
            </p:cNvPr>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xmlns="" id="{D5EE8FD4-87E7-4946-B001-A702535D7D4B}"/>
                </a:ext>
              </a:extLst>
            </p:cNvPr>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xmlns="" id="{2A5177DE-CFDA-4019-9034-586436F35C71}"/>
                </a:ext>
              </a:extLst>
            </p:cNvPr>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xmlns="" id="{F0575DA6-9AE6-41F8-BA57-23AE11A57B92}"/>
                </a:ext>
              </a:extLst>
            </p:cNvPr>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xmlns="" id="{CB7FA3E2-6E34-4F3F-A897-FD8A878239D7}"/>
                </a:ext>
              </a:extLst>
            </p:cNvPr>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xmlns="" id="{578CD5E8-52ED-44A9-9311-B29638C4F0B5}"/>
                </a:ext>
              </a:extLst>
            </p:cNvPr>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xmlns="" id="{3D1830CE-739C-40C7-A757-68817F7ADEF2}"/>
                </a:ext>
              </a:extLst>
            </p:cNvPr>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xmlns="" id="{E0B9869A-5F46-46E9-83CD-6875F2C7274F}"/>
                </a:ext>
              </a:extLst>
            </p:cNvPr>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xmlns="" id="{5889E45C-BF39-4961-AD7A-9F2D7D0ECABE}"/>
                </a:ext>
              </a:extLst>
            </p:cNvPr>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xmlns="" id="{99C5DA73-0905-4FF0-B007-4B0A2B722C3E}"/>
                </a:ext>
              </a:extLst>
            </p:cNvPr>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xmlns="" id="{0EEC1CCF-507E-4B9F-9481-E52803F45E07}"/>
                </a:ext>
              </a:extLst>
            </p:cNvPr>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xmlns="" id="{18DE9D6B-DEDE-4D8D-94FD-225D77691B2F}"/>
                </a:ext>
              </a:extLst>
            </p:cNvPr>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xmlns="" id="{B58A8FCB-414F-4EF1-8D01-2A3116056161}"/>
                </a:ext>
              </a:extLst>
            </p:cNvPr>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xmlns="" id="{87C67314-9C5D-4705-A1FA-9BE9E1E9D4BE}"/>
                </a:ext>
              </a:extLst>
            </p:cNvPr>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xmlns="" id="{217257F1-36BA-4457-ABC6-008C0D4F6CD4}"/>
                </a:ext>
              </a:extLst>
            </p:cNvPr>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xmlns="" id="{7C179052-3BEC-4878-8384-238EB1EF3DD2}"/>
                </a:ext>
              </a:extLst>
            </p:cNvPr>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xmlns="" id="{2DB17785-D6DF-47ED-AEE0-6D7F8DC3BD4B}"/>
                </a:ext>
              </a:extLst>
            </p:cNvPr>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xmlns="" id="{CD832606-9A47-434D-9D1B-96C99563495D}"/>
                </a:ext>
              </a:extLst>
            </p:cNvPr>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xmlns="" id="{1FBA1DBC-211D-4B94-A635-23FF28BCB3D2}"/>
                </a:ext>
              </a:extLst>
            </p:cNvPr>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xmlns="" id="{1512FC82-3E5C-446E-85B2-2B2D4A9FF67B}"/>
                </a:ext>
              </a:extLst>
            </p:cNvPr>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xmlns="" id="{7D9B45DC-E226-42C0-8C19-239BFD52C41C}"/>
                </a:ext>
              </a:extLst>
            </p:cNvPr>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9" name="Picture 3">
            <a:extLst>
              <a:ext uri="{FF2B5EF4-FFF2-40B4-BE49-F238E27FC236}">
                <a16:creationId xmlns:a16="http://schemas.microsoft.com/office/drawing/2014/main" xmlns="" id="{2E365FD2-73F0-4899-B4D9-C72D8CCA1D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77477" y="6077547"/>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23561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xmlns=""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xmlns="" id="{6816FE98-6A12-44EC-8485-8B5EFABDF9B2}"/>
              </a:ext>
            </a:extLst>
          </p:cNvPr>
          <p:cNvSpPr>
            <a:spLocks noGrp="1"/>
          </p:cNvSpPr>
          <p:nvPr>
            <p:ph type="ftr" sz="quarter" idx="11"/>
          </p:nvPr>
        </p:nvSpPr>
        <p:spPr/>
        <p:txBody>
          <a:bodyPr/>
          <a:lstStyle/>
          <a:p>
            <a:r>
              <a:rPr lang="en-US"/>
              <a:t>Change your text at "Header &amp; Footer" menu</a:t>
            </a:r>
            <a:endParaRPr lang="en-US" noProof="0" dirty="0"/>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grpSp>
        <p:nvGrpSpPr>
          <p:cNvPr id="11" name="Group 10">
            <a:extLst>
              <a:ext uri="{FF2B5EF4-FFF2-40B4-BE49-F238E27FC236}">
                <a16:creationId xmlns:a16="http://schemas.microsoft.com/office/drawing/2014/main" xmlns="" id="{3201D247-43C1-4EAF-8C9B-20DF05D7E02E}"/>
              </a:ext>
            </a:extLst>
          </p:cNvPr>
          <p:cNvGrpSpPr/>
          <p:nvPr userDrawn="1"/>
        </p:nvGrpSpPr>
        <p:grpSpPr>
          <a:xfrm rot="10800000">
            <a:off x="9896475" y="-19050"/>
            <a:ext cx="2305051" cy="6858001"/>
            <a:chOff x="0" y="0"/>
            <a:chExt cx="2305051" cy="6858001"/>
          </a:xfrm>
          <a:gradFill flip="none" rotWithShape="1">
            <a:gsLst>
              <a:gs pos="0">
                <a:schemeClr val="tx1">
                  <a:alpha val="70000"/>
                </a:schemeClr>
              </a:gs>
              <a:gs pos="100000">
                <a:schemeClr val="bg2">
                  <a:lumMod val="92000"/>
                </a:schemeClr>
              </a:gs>
            </a:gsLst>
            <a:lin ang="16200000" scaled="0"/>
            <a:tileRect/>
          </a:gradFill>
        </p:grpSpPr>
        <p:sp>
          <p:nvSpPr>
            <p:cNvPr id="12" name="Rectangle 5">
              <a:extLst>
                <a:ext uri="{FF2B5EF4-FFF2-40B4-BE49-F238E27FC236}">
                  <a16:creationId xmlns:a16="http://schemas.microsoft.com/office/drawing/2014/main" xmlns="" id="{9D98A60E-452E-47ED-82B6-682055FBF782}"/>
                </a:ext>
              </a:extLst>
            </p:cNvPr>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xmlns="" id="{13A6068C-80B5-4C45-9917-4599B17826B0}"/>
                </a:ext>
              </a:extLst>
            </p:cNvPr>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xmlns="" id="{874634E2-CD75-42A3-85A9-37EC7CD365BC}"/>
                </a:ext>
              </a:extLst>
            </p:cNvPr>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xmlns="" id="{62A0EBC2-F2F2-4A54-A9F0-492AD2F4F846}"/>
                </a:ext>
              </a:extLst>
            </p:cNvPr>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xmlns="" id="{AC10D25F-E164-425C-A5E5-25B6F6012EF4}"/>
                </a:ext>
              </a:extLst>
            </p:cNvPr>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xmlns="" id="{A11E2C2E-433E-42ED-9B79-C5DA9839BBFE}"/>
                </a:ext>
              </a:extLst>
            </p:cNvPr>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xmlns="" id="{CA8D4638-1B99-48DF-9592-DFD1D771794B}"/>
                </a:ext>
              </a:extLst>
            </p:cNvPr>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xmlns="" id="{712ACAD5-FE73-4D20-9E3E-33FE18A2D45A}"/>
                </a:ext>
              </a:extLst>
            </p:cNvPr>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xmlns="" id="{D7BE74C8-0FA7-4052-B69A-11444037C0C2}"/>
                </a:ext>
              </a:extLst>
            </p:cNvPr>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xmlns="" id="{6B1E8E90-7C01-4EB4-B476-DBBF71BB6D2E}"/>
                </a:ext>
              </a:extLst>
            </p:cNvPr>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xmlns="" id="{A2EB0476-2DC8-4F34-94EF-7D2335035930}"/>
                </a:ext>
              </a:extLst>
            </p:cNvPr>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xmlns="" id="{60C6C019-D634-4C73-8AA0-984E63E7B95D}"/>
                </a:ext>
              </a:extLst>
            </p:cNvPr>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xmlns="" id="{206898F7-688A-4F56-A3AF-C66FEBD19D12}"/>
                </a:ext>
              </a:extLst>
            </p:cNvPr>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xmlns="" id="{475D9ED5-CD0F-44FF-9ED9-9C54631F9ACF}"/>
                </a:ext>
              </a:extLst>
            </p:cNvPr>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xmlns="" id="{B24A2D38-83E3-4D22-973F-076691185078}"/>
                </a:ext>
              </a:extLst>
            </p:cNvPr>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xmlns="" id="{9605CE2C-6D8F-4E64-83B2-0605D5FCB243}"/>
                </a:ext>
              </a:extLst>
            </p:cNvPr>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xmlns="" id="{C24CFE2E-D3CC-4014-9BB6-8F0D147AAAA7}"/>
                </a:ext>
              </a:extLst>
            </p:cNvPr>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xmlns="" id="{C2453946-356E-43D4-9479-DED5E86E4F7B}"/>
                </a:ext>
              </a:extLst>
            </p:cNvPr>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xmlns="" id="{0C8A9C54-F72F-4483-99D0-75CCF78DA6FF}"/>
                </a:ext>
              </a:extLst>
            </p:cNvPr>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xmlns="" id="{BC43BC5F-AECE-4367-AAF7-463C23740A23}"/>
                </a:ext>
              </a:extLst>
            </p:cNvPr>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xmlns="" id="{2647F761-FF7B-41B5-8E21-BEE9937466E4}"/>
                </a:ext>
              </a:extLst>
            </p:cNvPr>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xmlns="" id="{3476E1A6-07FA-4B17-A81F-62CD47E9622A}"/>
                </a:ext>
              </a:extLst>
            </p:cNvPr>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xmlns="" id="{667CB32F-3B16-495C-AA98-83D29B476991}"/>
                </a:ext>
              </a:extLst>
            </p:cNvPr>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xmlns="" id="{4377AE04-D8A8-4C49-A557-F040A03A94C9}"/>
                </a:ext>
              </a:extLst>
            </p:cNvPr>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xmlns="" id="{D96177C0-9117-4EEC-97F1-177B2EE3354A}"/>
                </a:ext>
              </a:extLst>
            </p:cNvPr>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xmlns="" id="{5BC12E4D-5A8B-4CAA-B635-1C1A24F18B67}"/>
                </a:ext>
              </a:extLst>
            </p:cNvPr>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xmlns="" id="{3B82C726-3F28-4C75-8689-5A2BC8457D95}"/>
                </a:ext>
              </a:extLst>
            </p:cNvPr>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xmlns="" id="{ACCB6174-069A-4C5A-984D-3F17EDD8E1B5}"/>
                </a:ext>
              </a:extLst>
            </p:cNvPr>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xmlns="" id="{3D83471E-4B7E-4A31-B9FB-79275D91F000}"/>
                </a:ext>
              </a:extLst>
            </p:cNvPr>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xmlns="" id="{0FFD6CBC-1F11-4293-90AE-22B607C45DCC}"/>
                </a:ext>
              </a:extLst>
            </p:cNvPr>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xmlns="" id="{1C1DA595-4482-43FB-944A-D2A018080E95}"/>
                </a:ext>
              </a:extLst>
            </p:cNvPr>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xmlns="" id="{C52EA14E-486A-4641-B88F-585A0229EE87}"/>
                </a:ext>
              </a:extLst>
            </p:cNvPr>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xmlns="" id="{57A926EF-591D-498C-B1FB-645F7AFDC0BA}"/>
                </a:ext>
              </a:extLst>
            </p:cNvPr>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xmlns="" id="{D077AA06-9E46-4AC0-86D0-20C6DA58314D}"/>
                </a:ext>
              </a:extLst>
            </p:cNvPr>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xmlns="" id="{26A0F4E0-A8D1-4D8E-BBED-C0DDF99105CA}"/>
                </a:ext>
              </a:extLst>
            </p:cNvPr>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xmlns="" id="{DEBAE668-4F8C-40B7-A5AB-F4AE05DF8DFE}"/>
                </a:ext>
              </a:extLst>
            </p:cNvPr>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xmlns="" id="{8A9CECA4-3806-4026-AFC0-AC098E4E1BF8}"/>
                </a:ext>
              </a:extLst>
            </p:cNvPr>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xmlns="" id="{9AA08BC9-E9F1-463C-80D0-0352048BD592}"/>
                </a:ext>
              </a:extLst>
            </p:cNvPr>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xmlns="" id="{0C85D35B-EBFE-4623-B9DD-B948678409AD}"/>
                </a:ext>
              </a:extLst>
            </p:cNvPr>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xmlns="" id="{63F203AD-7D17-4412-A06A-0D0627B30260}"/>
                </a:ext>
              </a:extLst>
            </p:cNvPr>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xmlns="" id="{14B5537D-97BB-4D69-AB93-1CDDC6C58E7F}"/>
                </a:ext>
              </a:extLst>
            </p:cNvPr>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xmlns="" id="{8DB0AD68-91CB-4EBB-A31F-D543EE425AC0}"/>
                </a:ext>
              </a:extLst>
            </p:cNvPr>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xmlns="" id="{084759DF-1A4B-4181-9245-B85D46BA8F9F}"/>
                </a:ext>
              </a:extLst>
            </p:cNvPr>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xmlns="" id="{BEE29B59-4402-4344-BAFC-A1AFBE3FED44}"/>
                </a:ext>
              </a:extLst>
            </p:cNvPr>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xmlns="" id="{D53DCB34-97D4-4805-827E-93A16286770E}"/>
                </a:ext>
              </a:extLst>
            </p:cNvPr>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xmlns="" id="{5E207ADB-096A-4B83-B08C-26C44D771395}"/>
                </a:ext>
              </a:extLst>
            </p:cNvPr>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xmlns="" id="{5C84E3FE-E140-43B9-9ACD-DE19615BF348}"/>
                </a:ext>
              </a:extLst>
            </p:cNvPr>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xmlns="" id="{8E3724EF-B703-4F50-988E-EC7E2274AF4F}"/>
                </a:ext>
              </a:extLst>
            </p:cNvPr>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xmlns="" id="{9CD4B912-FF6D-43B1-AB8B-CFB3CCCC537E}"/>
                </a:ext>
              </a:extLst>
            </p:cNvPr>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xmlns="" id="{AF42FD84-2460-4556-9F55-B0EAAE0CC681}"/>
                </a:ext>
              </a:extLst>
            </p:cNvPr>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xmlns="" id="{50CC21FC-A655-474E-9C96-5379B2DC9AFB}"/>
                </a:ext>
              </a:extLst>
            </p:cNvPr>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xmlns="" id="{B1721E3C-B280-4A6C-A729-571AF989A808}"/>
                </a:ext>
              </a:extLst>
            </p:cNvPr>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xmlns="" id="{A495222A-01D8-43BB-A0C0-ADEAACB8B0A0}"/>
                </a:ext>
              </a:extLst>
            </p:cNvPr>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xmlns="" id="{3A76255B-0199-4D7A-81B9-A2605BE62333}"/>
                </a:ext>
              </a:extLst>
            </p:cNvPr>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pic>
        <p:nvPicPr>
          <p:cNvPr id="70" name="Picture 3">
            <a:extLst>
              <a:ext uri="{FF2B5EF4-FFF2-40B4-BE49-F238E27FC236}">
                <a16:creationId xmlns:a16="http://schemas.microsoft.com/office/drawing/2014/main" xmlns="" id="{A292D4C8-CABA-4320-A8C4-ED8B76C9CCD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5522" y="24447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065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er Slide 2">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xmlns=""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xmlns=""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xmlns="" id="{6816FE98-6A12-44EC-8485-8B5EFABDF9B2}"/>
              </a:ext>
            </a:extLst>
          </p:cNvPr>
          <p:cNvSpPr>
            <a:spLocks noGrp="1"/>
          </p:cNvSpPr>
          <p:nvPr>
            <p:ph type="ftr" sz="quarter" idx="11"/>
          </p:nvPr>
        </p:nvSpPr>
        <p:spPr/>
        <p:txBody>
          <a:bodyPr/>
          <a:lstStyle/>
          <a:p>
            <a:r>
              <a:rPr lang="en-US"/>
              <a:t>Change your text at "Header &amp; Footer" menu</a:t>
            </a:r>
            <a:endParaRPr lang="en-US" noProof="0" dirty="0"/>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0" y="5209682"/>
            <a:ext cx="2411412" cy="11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grpSp>
        <p:nvGrpSpPr>
          <p:cNvPr id="11" name="Group 10">
            <a:extLst>
              <a:ext uri="{FF2B5EF4-FFF2-40B4-BE49-F238E27FC236}">
                <a16:creationId xmlns:a16="http://schemas.microsoft.com/office/drawing/2014/main" xmlns="" id="{E2BC87B0-703B-4D08-ADF4-331E3740A393}"/>
              </a:ext>
            </a:extLst>
          </p:cNvPr>
          <p:cNvGrpSpPr/>
          <p:nvPr userDrawn="1"/>
        </p:nvGrpSpPr>
        <p:grpSpPr>
          <a:xfrm>
            <a:off x="0" y="-19050"/>
            <a:ext cx="2305051" cy="6858001"/>
            <a:chOff x="0" y="0"/>
            <a:chExt cx="2305051" cy="6858001"/>
          </a:xfrm>
          <a:gradFill flip="none" rotWithShape="1">
            <a:gsLst>
              <a:gs pos="0">
                <a:schemeClr val="tx1">
                  <a:alpha val="70000"/>
                </a:schemeClr>
              </a:gs>
              <a:gs pos="100000">
                <a:schemeClr val="bg2">
                  <a:lumMod val="92000"/>
                </a:schemeClr>
              </a:gs>
            </a:gsLst>
            <a:lin ang="16200000" scaled="0"/>
            <a:tileRect/>
          </a:gradFill>
        </p:grpSpPr>
        <p:sp>
          <p:nvSpPr>
            <p:cNvPr id="12" name="Rectangle 5">
              <a:extLst>
                <a:ext uri="{FF2B5EF4-FFF2-40B4-BE49-F238E27FC236}">
                  <a16:creationId xmlns:a16="http://schemas.microsoft.com/office/drawing/2014/main" xmlns="" id="{F1C6E119-0407-4DAC-97A7-8FD723D22930}"/>
                </a:ext>
              </a:extLst>
            </p:cNvPr>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xmlns="" id="{AB08E95B-22F7-4D11-B2B9-AD7E022AAAA3}"/>
                </a:ext>
              </a:extLst>
            </p:cNvPr>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xmlns="" id="{E61263FA-C2E5-4AB2-B700-7976162AE9FD}"/>
                </a:ext>
              </a:extLst>
            </p:cNvPr>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xmlns="" id="{D1FB29DA-F7CB-49CF-BCF6-DF55B5995028}"/>
                </a:ext>
              </a:extLst>
            </p:cNvPr>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xmlns="" id="{ED2B8078-9BDC-4CFE-9087-461A1DA0EEC7}"/>
                </a:ext>
              </a:extLst>
            </p:cNvPr>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xmlns="" id="{E57B8308-B55A-4E8C-957A-EEFEC9C28698}"/>
                </a:ext>
              </a:extLst>
            </p:cNvPr>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xmlns="" id="{AEB5903F-6FA7-4B92-B478-D970C41A8E6B}"/>
                </a:ext>
              </a:extLst>
            </p:cNvPr>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xmlns="" id="{3CA3D489-2CFC-493F-84A1-BAFD1BA77F5D}"/>
                </a:ext>
              </a:extLst>
            </p:cNvPr>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xmlns="" id="{F6AB2E4B-8033-49E4-8FDB-F74840E3ABDC}"/>
                </a:ext>
              </a:extLst>
            </p:cNvPr>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xmlns="" id="{7BD1A6E3-E769-487D-B2FE-5DE8429EA0E9}"/>
                </a:ext>
              </a:extLst>
            </p:cNvPr>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xmlns="" id="{C6CBC79E-4271-4676-B68F-5AD7ADFBE7A2}"/>
                </a:ext>
              </a:extLst>
            </p:cNvPr>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xmlns="" id="{F2A7FBE8-3EAF-464F-A8CD-B13CA4A5C9C1}"/>
                </a:ext>
              </a:extLst>
            </p:cNvPr>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xmlns="" id="{7C3A91EA-EE86-4B08-8E88-7B2B512BF303}"/>
                </a:ext>
              </a:extLst>
            </p:cNvPr>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xmlns="" id="{4B447336-B95C-4613-8014-42B241506CEA}"/>
                </a:ext>
              </a:extLst>
            </p:cNvPr>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xmlns="" id="{1B81BCBC-2306-4849-9032-EBD6F16D1442}"/>
                </a:ext>
              </a:extLst>
            </p:cNvPr>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xmlns="" id="{F29DE341-D461-4AE9-A506-B0B88BF7E800}"/>
                </a:ext>
              </a:extLst>
            </p:cNvPr>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xmlns="" id="{C16E4860-E89E-4A6A-9EBC-C3A665C84676}"/>
                </a:ext>
              </a:extLst>
            </p:cNvPr>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xmlns="" id="{B6C1E62E-BC49-4F84-BA8C-3BF379DD5679}"/>
                </a:ext>
              </a:extLst>
            </p:cNvPr>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xmlns="" id="{0926227B-0235-49F3-B483-4F8F1A9154D5}"/>
                </a:ext>
              </a:extLst>
            </p:cNvPr>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xmlns="" id="{D6CA2B37-6C39-41A4-8AC7-4095FB9DC665}"/>
                </a:ext>
              </a:extLst>
            </p:cNvPr>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xmlns="" id="{A767A888-279A-4973-AE0E-B487E65FBF7D}"/>
                </a:ext>
              </a:extLst>
            </p:cNvPr>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xmlns="" id="{B01B7181-DE26-444E-B17E-88A7F8BB36B9}"/>
                </a:ext>
              </a:extLst>
            </p:cNvPr>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xmlns="" id="{477694B9-6198-4967-9B61-F937D7623959}"/>
                </a:ext>
              </a:extLst>
            </p:cNvPr>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xmlns="" id="{78404A04-6432-458E-A89D-37B7D05B0167}"/>
                </a:ext>
              </a:extLst>
            </p:cNvPr>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xmlns="" id="{EC459864-C157-4AB4-82B4-D1C30E0C07D9}"/>
                </a:ext>
              </a:extLst>
            </p:cNvPr>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xmlns="" id="{3AF2746B-A4D2-4F37-83E5-E98E3EFA6F44}"/>
                </a:ext>
              </a:extLst>
            </p:cNvPr>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xmlns="" id="{80827A29-0A24-42D2-A63C-7992EB7F8790}"/>
                </a:ext>
              </a:extLst>
            </p:cNvPr>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2">
              <a:extLst>
                <a:ext uri="{FF2B5EF4-FFF2-40B4-BE49-F238E27FC236}">
                  <a16:creationId xmlns:a16="http://schemas.microsoft.com/office/drawing/2014/main" xmlns="" id="{3A7010AC-71D3-4F40-89D5-55C212CC8661}"/>
                </a:ext>
              </a:extLst>
            </p:cNvPr>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Rectangle 33">
              <a:extLst>
                <a:ext uri="{FF2B5EF4-FFF2-40B4-BE49-F238E27FC236}">
                  <a16:creationId xmlns:a16="http://schemas.microsoft.com/office/drawing/2014/main" xmlns="" id="{048FE861-AA6B-442B-8249-56F9F48597C7}"/>
                </a:ext>
              </a:extLst>
            </p:cNvPr>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xmlns="" id="{F74D230F-0BE9-42F7-AAAA-1C7E6BC28F89}"/>
                </a:ext>
              </a:extLst>
            </p:cNvPr>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xmlns="" id="{78B4C2BE-8D35-4DB2-AC1D-0364632C9CA0}"/>
                </a:ext>
              </a:extLst>
            </p:cNvPr>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xmlns="" id="{D760960B-D48D-4EA4-93C4-E5B9B4489A27}"/>
                </a:ext>
              </a:extLst>
            </p:cNvPr>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xmlns="" id="{E0635A08-FD7C-4083-83F6-E8D89B04DB38}"/>
                </a:ext>
              </a:extLst>
            </p:cNvPr>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xmlns="" id="{1F809AD2-803A-4028-BCE9-0C1072365A21}"/>
                </a:ext>
              </a:extLst>
            </p:cNvPr>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xmlns="" id="{99DFC994-2FE2-42FD-9A97-786C5DADF8C7}"/>
                </a:ext>
              </a:extLst>
            </p:cNvPr>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xmlns="" id="{219A28BC-73D0-4AD5-874C-12D28780EBB2}"/>
                </a:ext>
              </a:extLst>
            </p:cNvPr>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xmlns="" id="{219BD160-9B0B-4C80-88B5-0EFBC2D72083}"/>
                </a:ext>
              </a:extLst>
            </p:cNvPr>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xmlns="" id="{485773E4-F110-461D-ABBC-7D22FBC22118}"/>
                </a:ext>
              </a:extLst>
            </p:cNvPr>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xmlns="" id="{7464AFBD-2CBF-475E-94D0-36E4ECFFD3A5}"/>
                </a:ext>
              </a:extLst>
            </p:cNvPr>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xmlns="" id="{B68649FF-4DF2-4D90-A805-D7746FE2DC24}"/>
                </a:ext>
              </a:extLst>
            </p:cNvPr>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Rectangle 45">
              <a:extLst>
                <a:ext uri="{FF2B5EF4-FFF2-40B4-BE49-F238E27FC236}">
                  <a16:creationId xmlns:a16="http://schemas.microsoft.com/office/drawing/2014/main" xmlns="" id="{D777C9A8-F0B1-46A1-93C0-4EA9C0118698}"/>
                </a:ext>
              </a:extLst>
            </p:cNvPr>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xmlns="" id="{33E9624D-669F-4444-BF45-471D34ED6D76}"/>
                </a:ext>
              </a:extLst>
            </p:cNvPr>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47">
              <a:extLst>
                <a:ext uri="{FF2B5EF4-FFF2-40B4-BE49-F238E27FC236}">
                  <a16:creationId xmlns:a16="http://schemas.microsoft.com/office/drawing/2014/main" xmlns="" id="{DEA16E15-6690-4472-8BEB-F68DB96469A9}"/>
                </a:ext>
              </a:extLst>
            </p:cNvPr>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8">
              <a:extLst>
                <a:ext uri="{FF2B5EF4-FFF2-40B4-BE49-F238E27FC236}">
                  <a16:creationId xmlns:a16="http://schemas.microsoft.com/office/drawing/2014/main" xmlns="" id="{EAC83F63-9B59-4323-8B98-24A07B11BA93}"/>
                </a:ext>
              </a:extLst>
            </p:cNvPr>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49">
              <a:extLst>
                <a:ext uri="{FF2B5EF4-FFF2-40B4-BE49-F238E27FC236}">
                  <a16:creationId xmlns:a16="http://schemas.microsoft.com/office/drawing/2014/main" xmlns="" id="{15FF2434-2A81-4004-B6B9-F669B4215A03}"/>
                </a:ext>
              </a:extLst>
            </p:cNvPr>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0">
              <a:extLst>
                <a:ext uri="{FF2B5EF4-FFF2-40B4-BE49-F238E27FC236}">
                  <a16:creationId xmlns:a16="http://schemas.microsoft.com/office/drawing/2014/main" xmlns="" id="{B708E9A5-50CF-4577-9ADB-1D2EB61E2D21}"/>
                </a:ext>
              </a:extLst>
            </p:cNvPr>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1">
              <a:extLst>
                <a:ext uri="{FF2B5EF4-FFF2-40B4-BE49-F238E27FC236}">
                  <a16:creationId xmlns:a16="http://schemas.microsoft.com/office/drawing/2014/main" xmlns="" id="{F44C2180-317D-4047-BFA9-F26EBC69B994}"/>
                </a:ext>
              </a:extLst>
            </p:cNvPr>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2">
              <a:extLst>
                <a:ext uri="{FF2B5EF4-FFF2-40B4-BE49-F238E27FC236}">
                  <a16:creationId xmlns:a16="http://schemas.microsoft.com/office/drawing/2014/main" xmlns="" id="{41BF1BB6-F44D-4D04-BB0D-4553B9DABDD8}"/>
                </a:ext>
              </a:extLst>
            </p:cNvPr>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3">
              <a:extLst>
                <a:ext uri="{FF2B5EF4-FFF2-40B4-BE49-F238E27FC236}">
                  <a16:creationId xmlns:a16="http://schemas.microsoft.com/office/drawing/2014/main" xmlns="" id="{8F21E8A2-87A0-4667-950A-27E197D1C560}"/>
                </a:ext>
              </a:extLst>
            </p:cNvPr>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4">
              <a:extLst>
                <a:ext uri="{FF2B5EF4-FFF2-40B4-BE49-F238E27FC236}">
                  <a16:creationId xmlns:a16="http://schemas.microsoft.com/office/drawing/2014/main" xmlns="" id="{629CB2A7-4DAB-4B3D-A4A9-10AF33A8A496}"/>
                </a:ext>
              </a:extLst>
            </p:cNvPr>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55">
              <a:extLst>
                <a:ext uri="{FF2B5EF4-FFF2-40B4-BE49-F238E27FC236}">
                  <a16:creationId xmlns:a16="http://schemas.microsoft.com/office/drawing/2014/main" xmlns="" id="{B2754BF3-0DC5-423A-9C6F-68842EE92BEE}"/>
                </a:ext>
              </a:extLst>
            </p:cNvPr>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56">
              <a:extLst>
                <a:ext uri="{FF2B5EF4-FFF2-40B4-BE49-F238E27FC236}">
                  <a16:creationId xmlns:a16="http://schemas.microsoft.com/office/drawing/2014/main" xmlns="" id="{F19789F1-12A1-404C-8CA2-EB43B5F317B7}"/>
                </a:ext>
              </a:extLst>
            </p:cNvPr>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xmlns="" id="{F3DCCBA0-BB3D-4087-BE47-EB51FF891C9D}"/>
                </a:ext>
              </a:extLst>
            </p:cNvPr>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xmlns="" id="{70BE6A9E-03D7-4245-8511-EFDD4EC6F739}"/>
                </a:ext>
              </a:extLst>
            </p:cNvPr>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0" name="Picture 3">
            <a:extLst>
              <a:ext uri="{FF2B5EF4-FFF2-40B4-BE49-F238E27FC236}">
                <a16:creationId xmlns:a16="http://schemas.microsoft.com/office/drawing/2014/main" xmlns="" id="{65584BCB-EC99-4170-966C-8D0C88C6D2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44160" y="161343"/>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48821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xmlns="" id="{EB7F0EE8-BE52-4A79-8FC8-4A2487FA01FC}"/>
              </a:ext>
            </a:extLst>
          </p:cNvPr>
          <p:cNvSpPr>
            <a:spLocks noGrp="1"/>
          </p:cNvSpPr>
          <p:nvPr>
            <p:ph type="pic" sz="quarter" idx="10" hasCustomPrompt="1"/>
          </p:nvPr>
        </p:nvSpPr>
        <p:spPr>
          <a:xfrm>
            <a:off x="-969" y="31752"/>
            <a:ext cx="9780102" cy="6772273"/>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9" name="Text Placeholder 5">
            <a:extLst>
              <a:ext uri="{FF2B5EF4-FFF2-40B4-BE49-F238E27FC236}">
                <a16:creationId xmlns:a16="http://schemas.microsoft.com/office/drawing/2014/main" xmlns=""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Full Name</a:t>
            </a:r>
          </a:p>
        </p:txBody>
      </p:sp>
      <p:sp>
        <p:nvSpPr>
          <p:cNvPr id="10" name="Text Placeholder 6">
            <a:extLst>
              <a:ext uri="{FF2B5EF4-FFF2-40B4-BE49-F238E27FC236}">
                <a16:creationId xmlns:a16="http://schemas.microsoft.com/office/drawing/2014/main" xmlns=""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xmlns=""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xmlns=""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Company Website</a:t>
            </a:r>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dirty="0"/>
              <a:t>Thank You</a:t>
            </a:r>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a:extLst>
              <a:ext uri="{FF2B5EF4-FFF2-40B4-BE49-F238E27FC236}">
                <a16:creationId xmlns:a16="http://schemas.microsoft.com/office/drawing/2014/main" xmlns="" id="{5AD03283-63C8-4398-A136-A1D624C56387}"/>
              </a:ext>
            </a:extLst>
          </p:cNvPr>
          <p:cNvGrpSpPr/>
          <p:nvPr/>
        </p:nvGrpSpPr>
        <p:grpSpPr>
          <a:xfrm rot="10800000">
            <a:off x="67156" y="2154"/>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xmlns="" id="{A34A84E6-604D-4905-BF78-D1B34D408453}"/>
                </a:ext>
              </a:extLst>
            </p:cNvPr>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xmlns="" id="{47867218-E084-4174-8D95-26F48010FF67}"/>
                </a:ext>
              </a:extLst>
            </p:cNvPr>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xmlns="" id="{564074C4-7B66-4A2E-A950-9CE09049152E}"/>
                </a:ext>
              </a:extLst>
            </p:cNvPr>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xmlns="" id="{7702AA39-6986-42BE-9A42-D547F74CB7C5}"/>
                </a:ext>
              </a:extLst>
            </p:cNvPr>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xmlns="" id="{573F0ACF-37BF-4879-8DE6-618CA5B93CC8}"/>
                </a:ext>
              </a:extLst>
            </p:cNvPr>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xmlns="" id="{5F825E56-9719-4699-A12F-E411E7032426}"/>
                </a:ext>
              </a:extLst>
            </p:cNvPr>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xmlns="" id="{8017BA7B-05BA-4C2C-90CF-9D6B9656FA18}"/>
                </a:ext>
              </a:extLst>
            </p:cNvPr>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xmlns="" id="{7BB2BF9A-4580-4696-8D72-AE6BD6987EC3}"/>
                </a:ext>
              </a:extLst>
            </p:cNvPr>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xmlns="" id="{8178A00D-6612-4C4C-9168-3FA81AA83A28}"/>
                </a:ext>
              </a:extLst>
            </p:cNvPr>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xmlns="" id="{2CECF9F4-E263-4772-930A-576339999F7C}"/>
                </a:ext>
              </a:extLst>
            </p:cNvPr>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59" name="Group 58">
            <a:extLst>
              <a:ext uri="{FF2B5EF4-FFF2-40B4-BE49-F238E27FC236}">
                <a16:creationId xmlns:a16="http://schemas.microsoft.com/office/drawing/2014/main" xmlns="" id="{68029C97-29DA-4EB7-877F-DFB0FF53F649}"/>
              </a:ext>
            </a:extLst>
          </p:cNvPr>
          <p:cNvGrpSpPr/>
          <p:nvPr userDrawn="1"/>
        </p:nvGrpSpPr>
        <p:grpSpPr>
          <a:xfrm rot="10800000">
            <a:off x="10986570" y="-26989"/>
            <a:ext cx="1220788" cy="6858001"/>
            <a:chOff x="-14288" y="0"/>
            <a:chExt cx="1220788" cy="6858001"/>
          </a:xfrm>
          <a:gradFill flip="none" rotWithShape="1">
            <a:gsLst>
              <a:gs pos="0">
                <a:schemeClr val="tx2">
                  <a:lumMod val="37000"/>
                  <a:lumOff val="63000"/>
                </a:schemeClr>
              </a:gs>
              <a:gs pos="100000">
                <a:srgbClr val="007D91">
                  <a:lumMod val="100000"/>
                  <a:alpha val="11000"/>
                </a:srgbClr>
              </a:gs>
            </a:gsLst>
            <a:lin ang="5400000" scaled="0"/>
            <a:tileRect/>
          </a:gradFill>
        </p:grpSpPr>
        <p:sp>
          <p:nvSpPr>
            <p:cNvPr id="60" name="Rectangle 5">
              <a:extLst>
                <a:ext uri="{FF2B5EF4-FFF2-40B4-BE49-F238E27FC236}">
                  <a16:creationId xmlns:a16="http://schemas.microsoft.com/office/drawing/2014/main" xmlns="" id="{D752406B-3849-4C47-A7B1-700333BF27F8}"/>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61" name="Freeform 6">
              <a:extLst>
                <a:ext uri="{FF2B5EF4-FFF2-40B4-BE49-F238E27FC236}">
                  <a16:creationId xmlns:a16="http://schemas.microsoft.com/office/drawing/2014/main" xmlns="" id="{1158872D-2FD6-4E05-AEF5-76A2ED41741F}"/>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7">
              <a:extLst>
                <a:ext uri="{FF2B5EF4-FFF2-40B4-BE49-F238E27FC236}">
                  <a16:creationId xmlns:a16="http://schemas.microsoft.com/office/drawing/2014/main" xmlns="" id="{EA055A2D-0D44-4AFB-B123-9085C3B6BB56}"/>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8">
              <a:extLst>
                <a:ext uri="{FF2B5EF4-FFF2-40B4-BE49-F238E27FC236}">
                  <a16:creationId xmlns:a16="http://schemas.microsoft.com/office/drawing/2014/main" xmlns="" id="{2D4F9012-4718-4377-BBD7-14E7280E5C0D}"/>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9">
              <a:extLst>
                <a:ext uri="{FF2B5EF4-FFF2-40B4-BE49-F238E27FC236}">
                  <a16:creationId xmlns:a16="http://schemas.microsoft.com/office/drawing/2014/main" xmlns="" id="{E97B4056-259F-4318-BD5E-979B4B63B259}"/>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0">
              <a:extLst>
                <a:ext uri="{FF2B5EF4-FFF2-40B4-BE49-F238E27FC236}">
                  <a16:creationId xmlns:a16="http://schemas.microsoft.com/office/drawing/2014/main" xmlns="" id="{416BB2E8-D308-47B6-BDAD-566D2B2F3C9F}"/>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1">
              <a:extLst>
                <a:ext uri="{FF2B5EF4-FFF2-40B4-BE49-F238E27FC236}">
                  <a16:creationId xmlns:a16="http://schemas.microsoft.com/office/drawing/2014/main" xmlns="" id="{837283B6-4828-4339-870F-43B4754988BC}"/>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2">
              <a:extLst>
                <a:ext uri="{FF2B5EF4-FFF2-40B4-BE49-F238E27FC236}">
                  <a16:creationId xmlns:a16="http://schemas.microsoft.com/office/drawing/2014/main" xmlns="" id="{316C4887-7D18-48BB-B41D-ED17F7D44536}"/>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13">
              <a:extLst>
                <a:ext uri="{FF2B5EF4-FFF2-40B4-BE49-F238E27FC236}">
                  <a16:creationId xmlns:a16="http://schemas.microsoft.com/office/drawing/2014/main" xmlns="" id="{0929D45C-4203-480C-B63B-9AA98477D722}"/>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14">
              <a:extLst>
                <a:ext uri="{FF2B5EF4-FFF2-40B4-BE49-F238E27FC236}">
                  <a16:creationId xmlns:a16="http://schemas.microsoft.com/office/drawing/2014/main" xmlns="" id="{A4EB5848-6186-46E2-B2F1-080C8186472C}"/>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15">
              <a:extLst>
                <a:ext uri="{FF2B5EF4-FFF2-40B4-BE49-F238E27FC236}">
                  <a16:creationId xmlns:a16="http://schemas.microsoft.com/office/drawing/2014/main" xmlns="" id="{164BC704-758D-47C4-B2B4-1B735E991D93}"/>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1" name="Line 16">
              <a:extLst>
                <a:ext uri="{FF2B5EF4-FFF2-40B4-BE49-F238E27FC236}">
                  <a16:creationId xmlns:a16="http://schemas.microsoft.com/office/drawing/2014/main" xmlns="" id="{397704D8-DB58-4C6B-BC02-67147C0EE6D2}"/>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72" name="Freeform 17">
              <a:extLst>
                <a:ext uri="{FF2B5EF4-FFF2-40B4-BE49-F238E27FC236}">
                  <a16:creationId xmlns:a16="http://schemas.microsoft.com/office/drawing/2014/main" xmlns="" id="{F1C10C85-E48A-42BB-9E51-1DE888782B1C}"/>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18">
              <a:extLst>
                <a:ext uri="{FF2B5EF4-FFF2-40B4-BE49-F238E27FC236}">
                  <a16:creationId xmlns:a16="http://schemas.microsoft.com/office/drawing/2014/main" xmlns="" id="{EEE5A2AB-4667-428F-B302-BB13E81E0B6F}"/>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19">
              <a:extLst>
                <a:ext uri="{FF2B5EF4-FFF2-40B4-BE49-F238E27FC236}">
                  <a16:creationId xmlns:a16="http://schemas.microsoft.com/office/drawing/2014/main" xmlns="" id="{C4441950-4B83-4862-820C-97B06833B8CE}"/>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0">
              <a:extLst>
                <a:ext uri="{FF2B5EF4-FFF2-40B4-BE49-F238E27FC236}">
                  <a16:creationId xmlns:a16="http://schemas.microsoft.com/office/drawing/2014/main" xmlns="" id="{F8014AE6-FF9D-4B3F-B75A-FB713F2E205E}"/>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Rectangle 21">
              <a:extLst>
                <a:ext uri="{FF2B5EF4-FFF2-40B4-BE49-F238E27FC236}">
                  <a16:creationId xmlns:a16="http://schemas.microsoft.com/office/drawing/2014/main" xmlns="" id="{43AE06F2-C24A-45A0-A712-021AA724CFB7}"/>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7" name="Freeform 22">
              <a:extLst>
                <a:ext uri="{FF2B5EF4-FFF2-40B4-BE49-F238E27FC236}">
                  <a16:creationId xmlns:a16="http://schemas.microsoft.com/office/drawing/2014/main" xmlns="" id="{817C5D2B-4C2A-451B-B6E5-7FF5679DABFE}"/>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23">
              <a:extLst>
                <a:ext uri="{FF2B5EF4-FFF2-40B4-BE49-F238E27FC236}">
                  <a16:creationId xmlns:a16="http://schemas.microsoft.com/office/drawing/2014/main" xmlns="" id="{DF1200C8-F50D-44B0-9C15-9F997DAA9255}"/>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24">
              <a:extLst>
                <a:ext uri="{FF2B5EF4-FFF2-40B4-BE49-F238E27FC236}">
                  <a16:creationId xmlns:a16="http://schemas.microsoft.com/office/drawing/2014/main" xmlns="" id="{1B199F2C-CF06-47A8-B0D0-C1DA45BC0557}"/>
                </a:ext>
              </a:extLst>
            </p:cNvPr>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25">
              <a:extLst>
                <a:ext uri="{FF2B5EF4-FFF2-40B4-BE49-F238E27FC236}">
                  <a16:creationId xmlns:a16="http://schemas.microsoft.com/office/drawing/2014/main" xmlns="" id="{2ABE1214-DC35-4F5D-BE4B-6D9027357EBD}"/>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26">
              <a:extLst>
                <a:ext uri="{FF2B5EF4-FFF2-40B4-BE49-F238E27FC236}">
                  <a16:creationId xmlns:a16="http://schemas.microsoft.com/office/drawing/2014/main" xmlns="" id="{23959350-4F5E-43FD-80C6-177D946383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27">
              <a:extLst>
                <a:ext uri="{FF2B5EF4-FFF2-40B4-BE49-F238E27FC236}">
                  <a16:creationId xmlns:a16="http://schemas.microsoft.com/office/drawing/2014/main" xmlns="" id="{33952A25-B35D-4F91-9042-0A5A9AD91C44}"/>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28">
              <a:extLst>
                <a:ext uri="{FF2B5EF4-FFF2-40B4-BE49-F238E27FC236}">
                  <a16:creationId xmlns:a16="http://schemas.microsoft.com/office/drawing/2014/main" xmlns="" id="{F3CFFBF8-DB78-4FAE-8FAE-6C9D0764C825}"/>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29">
              <a:extLst>
                <a:ext uri="{FF2B5EF4-FFF2-40B4-BE49-F238E27FC236}">
                  <a16:creationId xmlns:a16="http://schemas.microsoft.com/office/drawing/2014/main" xmlns="" id="{607CE4C8-AF48-4F58-BCBD-1B41E088D0EC}"/>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0">
              <a:extLst>
                <a:ext uri="{FF2B5EF4-FFF2-40B4-BE49-F238E27FC236}">
                  <a16:creationId xmlns:a16="http://schemas.microsoft.com/office/drawing/2014/main" xmlns="" id="{CB66B86A-A590-4D19-BF4A-871C8ED20E0B}"/>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1">
              <a:extLst>
                <a:ext uri="{FF2B5EF4-FFF2-40B4-BE49-F238E27FC236}">
                  <a16:creationId xmlns:a16="http://schemas.microsoft.com/office/drawing/2014/main" xmlns="" id="{E43871E5-2C90-4FB7-B4D8-479CD6CE7B67}"/>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17" name="TextBox 16">
            <a:extLst>
              <a:ext uri="{FF2B5EF4-FFF2-40B4-BE49-F238E27FC236}">
                <a16:creationId xmlns:a16="http://schemas.microsoft.com/office/drawing/2014/main" xmlns="" id="{A088FABA-925C-4969-94C8-8CAA268B5E32}"/>
              </a:ext>
            </a:extLst>
          </p:cNvPr>
          <p:cNvSpPr txBox="1"/>
          <p:nvPr userDrawn="1"/>
        </p:nvSpPr>
        <p:spPr>
          <a:xfrm>
            <a:off x="10522210" y="6464401"/>
            <a:ext cx="1660198" cy="338426"/>
          </a:xfrm>
          <a:prstGeom prst="rect">
            <a:avLst/>
          </a:prstGeom>
          <a:gradFill>
            <a:gsLst>
              <a:gs pos="0">
                <a:schemeClr val="bg1">
                  <a:alpha val="80000"/>
                </a:schemeClr>
              </a:gs>
              <a:gs pos="100000">
                <a:schemeClr val="bg1"/>
              </a:gs>
            </a:gsLst>
            <a:lin ang="0" scaled="1"/>
          </a:gradFill>
        </p:spPr>
        <p:txBody>
          <a:bodyPr wrap="square">
            <a:spAutoFit/>
          </a:bodyPr>
          <a:lstStyle/>
          <a:p>
            <a:pPr eaLnBrk="1" fontAlgn="auto" hangingPunct="1">
              <a:spcBef>
                <a:spcPts val="0"/>
              </a:spcBef>
              <a:spcAft>
                <a:spcPts val="0"/>
              </a:spcAft>
              <a:defRPr/>
            </a:pPr>
            <a:r>
              <a:rPr lang="en-US" sz="1599" b="1" i="0" dirty="0">
                <a:solidFill>
                  <a:srgbClr val="007D91"/>
                </a:solidFill>
                <a:effectLst/>
                <a:latin typeface="Myriad Pro" charset="0"/>
                <a:ea typeface="Myriad Pro" charset="0"/>
                <a:cs typeface="Myriad Pro" charset="0"/>
              </a:rPr>
              <a:t>UP3 Samarinda</a:t>
            </a:r>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0553400" y="6803351"/>
            <a:ext cx="164592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3">
            <a:extLst>
              <a:ext uri="{FF2B5EF4-FFF2-40B4-BE49-F238E27FC236}">
                <a16:creationId xmlns:a16="http://schemas.microsoft.com/office/drawing/2014/main" xmlns="" id="{34D5873B-C7BD-4BEC-A377-24094EEF74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96998" y="142685"/>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xmlns="" id="{EE24B8B1-7096-4453-A105-A3121337224E}"/>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04076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9" name="Picture 3">
            <a:extLst>
              <a:ext uri="{FF2B5EF4-FFF2-40B4-BE49-F238E27FC236}">
                <a16:creationId xmlns:a16="http://schemas.microsoft.com/office/drawing/2014/main" xmlns="" id="{B18A0736-AF6B-4C16-946C-9512767420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794" y="184360"/>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25958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xmlns="" id="{6816FE98-6A12-44EC-8485-8B5EFABDF9B2}"/>
              </a:ext>
            </a:extLst>
          </p:cNvPr>
          <p:cNvSpPr>
            <a:spLocks noGrp="1"/>
          </p:cNvSpPr>
          <p:nvPr>
            <p:ph type="ftr" sz="quarter" idx="11"/>
          </p:nvPr>
        </p:nvSpPr>
        <p:spPr/>
        <p:txBody>
          <a:bodyPr/>
          <a:lstStyle/>
          <a:p>
            <a:r>
              <a:rPr lang="en-US"/>
              <a:t>Change your text at "Header &amp; Footer" menu</a:t>
            </a:r>
            <a:endParaRPr lang="en-US" noProof="0" dirty="0"/>
          </a:p>
        </p:txBody>
      </p:sp>
      <p:sp>
        <p:nvSpPr>
          <p:cNvPr id="8" name="Rectangle 7">
            <a:extLst>
              <a:ext uri="{FF2B5EF4-FFF2-40B4-BE49-F238E27FC236}">
                <a16:creationId xmlns:a16="http://schemas.microsoft.com/office/drawing/2014/main" xmlns=""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xmlns=""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xmlns=""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xmlns=""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pic>
        <p:nvPicPr>
          <p:cNvPr id="10" name="Picture 3">
            <a:extLst>
              <a:ext uri="{FF2B5EF4-FFF2-40B4-BE49-F238E27FC236}">
                <a16:creationId xmlns:a16="http://schemas.microsoft.com/office/drawing/2014/main" xmlns="" id="{93BD5839-9987-4649-81F8-1D6833F3E5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88669" y="455320"/>
            <a:ext cx="1531840" cy="54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5984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latin typeface="Myriad Pro" panose="020B0503030403020204"/>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35168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2">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28002" y="1008993"/>
            <a:ext cx="11508735"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29745" y="6496070"/>
            <a:ext cx="1471300" cy="338426"/>
          </a:xfrm>
          <a:prstGeom prst="rect">
            <a:avLst/>
          </a:prstGeom>
          <a:noFill/>
        </p:spPr>
        <p:txBody>
          <a:bodyPr wrap="none">
            <a:spAutoFit/>
          </a:bodyPr>
          <a:lstStyle/>
          <a:p>
            <a:pPr eaLnBrk="1" fontAlgn="auto" hangingPunct="1">
              <a:spcBef>
                <a:spcPts val="0"/>
              </a:spcBef>
              <a:spcAft>
                <a:spcPts val="0"/>
              </a:spcAft>
              <a:defRPr/>
            </a:pPr>
            <a:r>
              <a:rPr lang="en-US" sz="1599" dirty="0">
                <a:solidFill>
                  <a:srgbClr val="0C5971"/>
                </a:solidFill>
                <a:effectLst/>
                <a:latin typeface="Myriad Pro" charset="0"/>
                <a:ea typeface="Myriad Pro" charset="0"/>
                <a:cs typeface="Myriad Pro" charset="0"/>
              </a:rPr>
              <a:t>www.pln.co.id</a:t>
            </a:r>
          </a:p>
        </p:txBody>
      </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flip="none" rotWithShape="1">
            <a:gsLst>
              <a:gs pos="48000">
                <a:srgbClr val="95C6CE"/>
              </a:gs>
              <a:gs pos="0">
                <a:schemeClr val="bg1"/>
              </a:gs>
              <a:gs pos="80000">
                <a:srgbClr val="00A2B9">
                  <a:alpha val="33000"/>
                </a:srgbClr>
              </a:gs>
              <a:gs pos="100000">
                <a:schemeClr val="bg1"/>
              </a:gs>
            </a:gsLst>
            <a:lin ang="5400000" scaled="0"/>
            <a:tileRect/>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61000">
                <a:srgbClr val="83C0C9">
                  <a:lumMod val="92000"/>
                  <a:lumOff val="8000"/>
                </a:srgbClr>
              </a:gs>
              <a:gs pos="0">
                <a:schemeClr val="bg1">
                  <a:lumMod val="95000"/>
                  <a:alpha val="71000"/>
                </a:schemeClr>
              </a:gs>
              <a:gs pos="100000">
                <a:srgbClr val="007D91">
                  <a:alpha val="1000"/>
                  <a:lumMod val="100000"/>
                </a:srgbClr>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sp>
        <p:nvSpPr>
          <p:cNvPr id="8" name="Title 9"/>
          <p:cNvSpPr>
            <a:spLocks noGrp="1"/>
          </p:cNvSpPr>
          <p:nvPr>
            <p:ph type="title"/>
          </p:nvPr>
        </p:nvSpPr>
        <p:spPr>
          <a:xfrm>
            <a:off x="432000" y="278384"/>
            <a:ext cx="10701233"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a:t>Click to edit page title</a:t>
            </a:r>
            <a:endParaRPr lang="en-US" dirty="0"/>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9" name="Footer Placeholder 8">
            <a:extLst>
              <a:ext uri="{FF2B5EF4-FFF2-40B4-BE49-F238E27FC236}">
                <a16:creationId xmlns:a16="http://schemas.microsoft.com/office/drawing/2014/main" xmlns="" id="{93C9BC30-881C-4233-B947-F419E7161FA2}"/>
              </a:ext>
            </a:extLst>
          </p:cNvPr>
          <p:cNvSpPr>
            <a:spLocks noGrp="1"/>
          </p:cNvSpPr>
          <p:nvPr>
            <p:ph type="ftr" sz="quarter" idx="14"/>
          </p:nvPr>
        </p:nvSpPr>
        <p:spPr>
          <a:xfrm>
            <a:off x="1074156" y="6505470"/>
            <a:ext cx="7120207" cy="295062"/>
          </a:xfrm>
        </p:spPr>
        <p:txBody>
          <a:bodyPr/>
          <a:lstStyle>
            <a:lvl1pPr algn="l">
              <a:defRPr>
                <a:solidFill>
                  <a:schemeClr val="bg1"/>
                </a:solidFill>
              </a:defRPr>
            </a:lvl1pPr>
          </a:lstStyle>
          <a:p>
            <a:r>
              <a:rPr lang="en-US"/>
              <a:t>Change your text at "Header &amp; Footer" menu</a:t>
            </a:r>
            <a:endParaRPr lang="en-US" dirty="0"/>
          </a:p>
        </p:txBody>
      </p:sp>
      <p:sp>
        <p:nvSpPr>
          <p:cNvPr id="10" name="Slide Number Placeholder 9">
            <a:extLst>
              <a:ext uri="{FF2B5EF4-FFF2-40B4-BE49-F238E27FC236}">
                <a16:creationId xmlns:a16="http://schemas.microsoft.com/office/drawing/2014/main" xmlns="" id="{6752B9E4-F7A3-4576-B678-CD165DFFE80F}"/>
              </a:ext>
            </a:extLst>
          </p:cNvPr>
          <p:cNvSpPr>
            <a:spLocks noGrp="1"/>
          </p:cNvSpPr>
          <p:nvPr>
            <p:ph type="sldNum" sz="quarter" idx="15"/>
          </p:nvPr>
        </p:nvSpPr>
        <p:spPr/>
        <p:txBody>
          <a:bodyPr/>
          <a:lstStyle/>
          <a:p>
            <a:fld id="{19B51A1E-902D-48AF-9020-955120F399B6}" type="slidenum">
              <a:rPr lang="en-US" smtClean="0"/>
              <a:pPr/>
              <a:t>‹#›</a:t>
            </a:fld>
            <a:endParaRPr lang="en-US" dirty="0"/>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903"/>
          </a:p>
        </p:txBody>
      </p:sp>
    </p:spTree>
    <p:extLst>
      <p:ext uri="{BB962C8B-B14F-4D97-AF65-F5344CB8AC3E}">
        <p14:creationId xmlns:p14="http://schemas.microsoft.com/office/powerpoint/2010/main" val="3059516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a:p>
            <a:r>
              <a:rPr lang="en-US" sz="1467" dirty="0">
                <a:latin typeface="Myriad Pro" charset="0"/>
                <a:ea typeface="Myriad Pro" charset="0"/>
                <a:cs typeface="Myriad Pro" charset="0"/>
              </a:rPr>
              <a:t>Dept. </a:t>
            </a:r>
            <a:r>
              <a:rPr lang="en-US" sz="1467" dirty="0" err="1">
                <a:latin typeface="Myriad Pro" charset="0"/>
                <a:ea typeface="Myriad Pro" charset="0"/>
                <a:cs typeface="Myriad Pro" charset="0"/>
              </a:rPr>
              <a:t>Pengembangan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Bisnis</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7288677" cy="1890069"/>
          </a:xfrm>
          <a:prstGeom prst="rect">
            <a:avLst/>
          </a:prstGeom>
        </p:spPr>
        <p:txBody>
          <a:bodyPr vert="horz" lIns="91440" tIns="45720" rIns="91440" bIns="45720" rtlCol="0" anchor="ctr">
            <a:noAutofit/>
          </a:bodyPr>
          <a:lstStyle>
            <a:lvl1pPr>
              <a:defRPr sz="4800" i="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r>
              <a:rPr lang="en-US" sz="4000" b="1" dirty="0">
                <a:solidFill>
                  <a:schemeClr val="bg1"/>
                </a:solidFill>
                <a:latin typeface="Myriad Pro" charset="0"/>
                <a:ea typeface="Myriad Pro" charset="0"/>
                <a:cs typeface="Myriad Pro" charset="0"/>
              </a:rPr>
              <a:t>`</a:t>
            </a:r>
          </a:p>
        </p:txBody>
      </p:sp>
    </p:spTree>
    <p:extLst>
      <p:ext uri="{BB962C8B-B14F-4D97-AF65-F5344CB8AC3E}">
        <p14:creationId xmlns:p14="http://schemas.microsoft.com/office/powerpoint/2010/main" val="24590882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1E35F5-5EFA-4F8F-9BF4-F3FA5C13CA58}"/>
              </a:ext>
            </a:extLst>
          </p:cNvPr>
          <p:cNvSpPr>
            <a:spLocks noGrp="1"/>
          </p:cNvSpPr>
          <p:nvPr>
            <p:ph type="title"/>
          </p:nvPr>
        </p:nvSpPr>
        <p:spPr>
          <a:xfrm>
            <a:off x="866774" y="2193141"/>
            <a:ext cx="6315075" cy="573088"/>
          </a:xfrm>
          <a:prstGeom prst="rect">
            <a:avLst/>
          </a:prstGeom>
        </p:spPr>
        <p:txBody>
          <a:bodyPr/>
          <a:lstStyle>
            <a:lvl1pPr>
              <a:defRPr sz="3200">
                <a:solidFill>
                  <a:schemeClr val="bg1"/>
                </a:solidFill>
                <a:latin typeface="Myriad Pro"/>
              </a:defRPr>
            </a:lvl1pPr>
          </a:lstStyle>
          <a:p>
            <a:r>
              <a:rPr lang="en-US" dirty="0"/>
              <a:t>Click to edit Master title style</a:t>
            </a:r>
            <a:endParaRPr lang="en-ID" dirty="0"/>
          </a:p>
        </p:txBody>
      </p:sp>
      <p:sp>
        <p:nvSpPr>
          <p:cNvPr id="7" name="Title 4">
            <a:extLst>
              <a:ext uri="{FF2B5EF4-FFF2-40B4-BE49-F238E27FC236}">
                <a16:creationId xmlns:a16="http://schemas.microsoft.com/office/drawing/2014/main" xmlns="" id="{FDF18907-A595-4102-BEA8-5AAB1C760592}"/>
              </a:ext>
            </a:extLst>
          </p:cNvPr>
          <p:cNvSpPr txBox="1">
            <a:spLocks/>
          </p:cNvSpPr>
          <p:nvPr userDrawn="1"/>
        </p:nvSpPr>
        <p:spPr>
          <a:xfrm>
            <a:off x="0" y="0"/>
            <a:ext cx="0" cy="0"/>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 </a:t>
            </a:r>
            <a:endParaRPr lang="en-ID" dirty="0"/>
          </a:p>
        </p:txBody>
      </p:sp>
      <p:sp>
        <p:nvSpPr>
          <p:cNvPr id="10" name="Title 1">
            <a:extLst>
              <a:ext uri="{FF2B5EF4-FFF2-40B4-BE49-F238E27FC236}">
                <a16:creationId xmlns:a16="http://schemas.microsoft.com/office/drawing/2014/main" xmlns="" id="{A166BFEE-49C0-4431-9AE1-659F5FC87E70}"/>
              </a:ext>
            </a:extLst>
          </p:cNvPr>
          <p:cNvSpPr txBox="1">
            <a:spLocks/>
          </p:cNvSpPr>
          <p:nvPr userDrawn="1"/>
        </p:nvSpPr>
        <p:spPr>
          <a:xfrm>
            <a:off x="10196514" y="6341592"/>
            <a:ext cx="1824036" cy="354483"/>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yriad Pro"/>
                <a:ea typeface="+mj-ea"/>
                <a:cs typeface="+mj-cs"/>
              </a:defRPr>
            </a:lvl1pPr>
          </a:lstStyle>
          <a:p>
            <a:r>
              <a:rPr lang="en-US" sz="1800" b="1" dirty="0">
                <a:effectLst>
                  <a:outerShdw blurRad="38100" dist="38100" dir="2700000" algn="tl">
                    <a:srgbClr val="000000">
                      <a:alpha val="43137"/>
                    </a:srgbClr>
                  </a:outerShdw>
                </a:effectLst>
              </a:rPr>
              <a:t>www.pln.co.id</a:t>
            </a:r>
            <a:endParaRPr lang="en-ID" sz="1800" b="1" dirty="0">
              <a:effectLst>
                <a:outerShdw blurRad="38100" dist="38100" dir="2700000" algn="tl">
                  <a:srgbClr val="000000">
                    <a:alpha val="43137"/>
                  </a:srgbClr>
                </a:outerShdw>
              </a:effectLst>
            </a:endParaRPr>
          </a:p>
        </p:txBody>
      </p:sp>
      <p:sp>
        <p:nvSpPr>
          <p:cNvPr id="11" name="Title 1">
            <a:extLst>
              <a:ext uri="{FF2B5EF4-FFF2-40B4-BE49-F238E27FC236}">
                <a16:creationId xmlns:a16="http://schemas.microsoft.com/office/drawing/2014/main" xmlns="" id="{F1CB128E-32A4-4D35-BA26-CC67D0568920}"/>
              </a:ext>
            </a:extLst>
          </p:cNvPr>
          <p:cNvSpPr txBox="1">
            <a:spLocks/>
          </p:cNvSpPr>
          <p:nvPr userDrawn="1"/>
        </p:nvSpPr>
        <p:spPr>
          <a:xfrm>
            <a:off x="66675" y="6299845"/>
            <a:ext cx="3957636" cy="565622"/>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yriad Pro"/>
                <a:ea typeface="+mj-ea"/>
                <a:cs typeface="+mj-cs"/>
              </a:defRPr>
            </a:lvl1pPr>
          </a:lstStyle>
          <a:p>
            <a:r>
              <a:rPr lang="pt-BR" sz="1400" b="1" dirty="0">
                <a:solidFill>
                  <a:schemeClr val="tx1">
                    <a:lumMod val="65000"/>
                    <a:lumOff val="35000"/>
                  </a:schemeClr>
                </a:solidFill>
                <a:effectLst/>
              </a:rPr>
              <a:t>Jl. Gajah Mada No. 23, Samarinda </a:t>
            </a:r>
          </a:p>
          <a:p>
            <a:r>
              <a:rPr lang="pt-BR" sz="1300" b="1" dirty="0">
                <a:solidFill>
                  <a:srgbClr val="006A80"/>
                </a:solidFill>
                <a:effectLst/>
              </a:rPr>
              <a:t>T</a:t>
            </a:r>
            <a:r>
              <a:rPr lang="pt-BR" sz="1300" b="1" dirty="0">
                <a:solidFill>
                  <a:schemeClr val="tx1"/>
                </a:solidFill>
                <a:effectLst/>
              </a:rPr>
              <a:t>  </a:t>
            </a:r>
            <a:r>
              <a:rPr lang="pt-BR" sz="1300" b="1" dirty="0">
                <a:solidFill>
                  <a:schemeClr val="tx1">
                    <a:lumMod val="65000"/>
                    <a:lumOff val="35000"/>
                  </a:schemeClr>
                </a:solidFill>
                <a:effectLst/>
              </a:rPr>
              <a:t>(0541) 741531   </a:t>
            </a:r>
            <a:r>
              <a:rPr lang="pt-BR" sz="1300" b="1" dirty="0">
                <a:solidFill>
                  <a:srgbClr val="006A80"/>
                </a:solidFill>
                <a:effectLst/>
              </a:rPr>
              <a:t>W</a:t>
            </a:r>
            <a:r>
              <a:rPr lang="pt-BR" sz="1300" b="1" dirty="0">
                <a:solidFill>
                  <a:schemeClr val="tx1"/>
                </a:solidFill>
                <a:effectLst/>
              </a:rPr>
              <a:t>  </a:t>
            </a:r>
            <a:r>
              <a:rPr lang="pt-BR" sz="1300" b="1" dirty="0">
                <a:solidFill>
                  <a:schemeClr val="tx1">
                    <a:lumMod val="65000"/>
                    <a:lumOff val="35000"/>
                  </a:schemeClr>
                </a:solidFill>
                <a:effectLst/>
              </a:rPr>
              <a:t>www.pln.co.id</a:t>
            </a:r>
            <a:endParaRPr lang="en-ID" sz="1300" b="1" dirty="0">
              <a:solidFill>
                <a:schemeClr val="tx1">
                  <a:lumMod val="65000"/>
                  <a:lumOff val="35000"/>
                </a:schemeClr>
              </a:solidFill>
              <a:effectLst/>
            </a:endParaRPr>
          </a:p>
        </p:txBody>
      </p:sp>
      <p:grpSp>
        <p:nvGrpSpPr>
          <p:cNvPr id="4" name="Group 3">
            <a:extLst>
              <a:ext uri="{FF2B5EF4-FFF2-40B4-BE49-F238E27FC236}">
                <a16:creationId xmlns:a16="http://schemas.microsoft.com/office/drawing/2014/main" xmlns="" id="{1BF285DF-6227-4B98-B3EE-574BCD11254F}"/>
              </a:ext>
            </a:extLst>
          </p:cNvPr>
          <p:cNvGrpSpPr/>
          <p:nvPr userDrawn="1"/>
        </p:nvGrpSpPr>
        <p:grpSpPr>
          <a:xfrm>
            <a:off x="9922669" y="777182"/>
            <a:ext cx="2281238" cy="5298282"/>
            <a:chOff x="9922669" y="777182"/>
            <a:chExt cx="2281238" cy="5298282"/>
          </a:xfrm>
          <a:gradFill>
            <a:gsLst>
              <a:gs pos="0">
                <a:schemeClr val="bg1">
                  <a:lumMod val="79000"/>
                </a:schemeClr>
              </a:gs>
              <a:gs pos="100000">
                <a:srgbClr val="007D91">
                  <a:lumMod val="100000"/>
                  <a:alpha val="36000"/>
                </a:srgbClr>
              </a:gs>
            </a:gsLst>
            <a:lin ang="5400000" scaled="0"/>
          </a:gradFill>
        </p:grpSpPr>
        <p:sp>
          <p:nvSpPr>
            <p:cNvPr id="16" name="Rectangle 5">
              <a:extLst>
                <a:ext uri="{FF2B5EF4-FFF2-40B4-BE49-F238E27FC236}">
                  <a16:creationId xmlns:a16="http://schemas.microsoft.com/office/drawing/2014/main" xmlns="" id="{47E2CB8E-6962-4ED8-806E-FBEA3BC838B7}"/>
                </a:ext>
              </a:extLst>
            </p:cNvPr>
            <p:cNvSpPr>
              <a:spLocks noChangeArrowheads="1"/>
            </p:cNvSpPr>
            <p:nvPr/>
          </p:nvSpPr>
          <p:spPr bwMode="auto">
            <a:xfrm rot="10800000">
              <a:off x="10970419" y="3889476"/>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xmlns="" id="{BB3972F4-23C6-4E99-85B4-08BD76120493}"/>
                </a:ext>
              </a:extLst>
            </p:cNvPr>
            <p:cNvSpPr>
              <a:spLocks noEditPoints="1"/>
            </p:cNvSpPr>
            <p:nvPr/>
          </p:nvSpPr>
          <p:spPr bwMode="auto">
            <a:xfrm rot="10800000">
              <a:off x="10884694" y="3708501"/>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xmlns="" id="{09352A75-6E4A-49EB-A0C1-681A6F30754A}"/>
                </a:ext>
              </a:extLst>
            </p:cNvPr>
            <p:cNvSpPr>
              <a:spLocks noEditPoints="1"/>
            </p:cNvSpPr>
            <p:nvPr/>
          </p:nvSpPr>
          <p:spPr bwMode="auto">
            <a:xfrm rot="10800000">
              <a:off x="10889457" y="18654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Rectangle 8">
              <a:extLst>
                <a:ext uri="{FF2B5EF4-FFF2-40B4-BE49-F238E27FC236}">
                  <a16:creationId xmlns:a16="http://schemas.microsoft.com/office/drawing/2014/main" xmlns="" id="{65FAA011-5ADD-4D94-9D6F-F27945B0FFB9}"/>
                </a:ext>
              </a:extLst>
            </p:cNvPr>
            <p:cNvSpPr>
              <a:spLocks noChangeArrowheads="1"/>
            </p:cNvSpPr>
            <p:nvPr/>
          </p:nvSpPr>
          <p:spPr bwMode="auto">
            <a:xfrm rot="10800000">
              <a:off x="11760994" y="1584426"/>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xmlns="" id="{F3482141-10CE-411A-B895-375467220137}"/>
                </a:ext>
              </a:extLst>
            </p:cNvPr>
            <p:cNvSpPr>
              <a:spLocks noEditPoints="1"/>
            </p:cNvSpPr>
            <p:nvPr/>
          </p:nvSpPr>
          <p:spPr bwMode="auto">
            <a:xfrm rot="10800000">
              <a:off x="11680032" y="1403451"/>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xmlns="" id="{E59860D4-FBC9-4816-9FE8-AB04EC0FEDE0}"/>
                </a:ext>
              </a:extLst>
            </p:cNvPr>
            <p:cNvSpPr/>
            <p:nvPr/>
          </p:nvSpPr>
          <p:spPr bwMode="auto">
            <a:xfrm rot="10800000">
              <a:off x="11861007" y="5157889"/>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xmlns="" id="{24989511-3015-4EC5-BB6E-057A117870A3}"/>
                </a:ext>
              </a:extLst>
            </p:cNvPr>
            <p:cNvSpPr/>
            <p:nvPr/>
          </p:nvSpPr>
          <p:spPr bwMode="auto">
            <a:xfrm rot="10800000">
              <a:off x="10537031" y="4259363"/>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xmlns="" id="{0AB57122-9E75-4A51-82FD-A742BB4C58A2}"/>
                </a:ext>
              </a:extLst>
            </p:cNvPr>
            <p:cNvSpPr>
              <a:spLocks noEditPoints="1"/>
            </p:cNvSpPr>
            <p:nvPr/>
          </p:nvSpPr>
          <p:spPr bwMode="auto">
            <a:xfrm rot="10800000">
              <a:off x="10413207" y="40847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xmlns="" id="{F68F91E4-FE5F-4E0B-B6FD-0507C520DD91}"/>
                </a:ext>
              </a:extLst>
            </p:cNvPr>
            <p:cNvSpPr/>
            <p:nvPr/>
          </p:nvSpPr>
          <p:spPr bwMode="auto">
            <a:xfrm rot="10800000">
              <a:off x="10451307" y="464036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xmlns="" id="{150A1CC8-13F4-4AB1-BF90-76CC5038CF44}"/>
                </a:ext>
              </a:extLst>
            </p:cNvPr>
            <p:cNvSpPr/>
            <p:nvPr/>
          </p:nvSpPr>
          <p:spPr bwMode="auto">
            <a:xfrm rot="10800000">
              <a:off x="10408444" y="516265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xmlns="" id="{9682111D-CB09-4B9A-ADC8-43748B0AFB76}"/>
                </a:ext>
              </a:extLst>
            </p:cNvPr>
            <p:cNvSpPr>
              <a:spLocks noEditPoints="1"/>
            </p:cNvSpPr>
            <p:nvPr/>
          </p:nvSpPr>
          <p:spPr bwMode="auto">
            <a:xfrm rot="10800000">
              <a:off x="10327482" y="4464151"/>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6">
              <a:extLst>
                <a:ext uri="{FF2B5EF4-FFF2-40B4-BE49-F238E27FC236}">
                  <a16:creationId xmlns:a16="http://schemas.microsoft.com/office/drawing/2014/main" xmlns="" id="{5DE6533A-1914-4FEF-9418-F001295729D8}"/>
                </a:ext>
              </a:extLst>
            </p:cNvPr>
            <p:cNvSpPr>
              <a:spLocks noEditPoints="1"/>
            </p:cNvSpPr>
            <p:nvPr/>
          </p:nvSpPr>
          <p:spPr bwMode="auto">
            <a:xfrm rot="10800000">
              <a:off x="10327482" y="4981676"/>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7">
              <a:extLst>
                <a:ext uri="{FF2B5EF4-FFF2-40B4-BE49-F238E27FC236}">
                  <a16:creationId xmlns:a16="http://schemas.microsoft.com/office/drawing/2014/main" xmlns="" id="{5ABA6810-B985-4B09-8602-6E48D62F3537}"/>
                </a:ext>
              </a:extLst>
            </p:cNvPr>
            <p:cNvSpPr/>
            <p:nvPr/>
          </p:nvSpPr>
          <p:spPr bwMode="auto">
            <a:xfrm rot="10800000">
              <a:off x="10041732" y="554841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xmlns="" id="{AD8232B3-47F9-4A3D-BC6D-73EFE5026FCD}"/>
                </a:ext>
              </a:extLst>
            </p:cNvPr>
            <p:cNvSpPr>
              <a:spLocks noEditPoints="1"/>
            </p:cNvSpPr>
            <p:nvPr/>
          </p:nvSpPr>
          <p:spPr bwMode="auto">
            <a:xfrm rot="10800000">
              <a:off x="9922669" y="5438876"/>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xmlns="" id="{F050E4E4-46F6-4F5F-9A27-243C62DAB19E}"/>
                </a:ext>
              </a:extLst>
            </p:cNvPr>
            <p:cNvSpPr/>
            <p:nvPr/>
          </p:nvSpPr>
          <p:spPr bwMode="auto">
            <a:xfrm rot="10800000">
              <a:off x="11099007" y="5162651"/>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xmlns="" id="{8321E4C4-1685-4C78-A1EA-B67C51E198E3}"/>
                </a:ext>
              </a:extLst>
            </p:cNvPr>
            <p:cNvSpPr>
              <a:spLocks noEditPoints="1"/>
            </p:cNvSpPr>
            <p:nvPr/>
          </p:nvSpPr>
          <p:spPr bwMode="auto">
            <a:xfrm rot="10800000">
              <a:off x="11146632" y="4981676"/>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1">
              <a:extLst>
                <a:ext uri="{FF2B5EF4-FFF2-40B4-BE49-F238E27FC236}">
                  <a16:creationId xmlns:a16="http://schemas.microsoft.com/office/drawing/2014/main" xmlns="" id="{B32918CE-FC92-4E96-AB90-034CD762248F}"/>
                </a:ext>
              </a:extLst>
            </p:cNvPr>
            <p:cNvSpPr>
              <a:spLocks noEditPoints="1"/>
            </p:cNvSpPr>
            <p:nvPr/>
          </p:nvSpPr>
          <p:spPr bwMode="auto">
            <a:xfrm rot="10800000">
              <a:off x="11122819" y="4330801"/>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xmlns="" id="{EB95D49B-1BD6-4973-BC1F-06AD60E87FA8}"/>
                </a:ext>
              </a:extLst>
            </p:cNvPr>
            <p:cNvSpPr>
              <a:spLocks noEditPoints="1"/>
            </p:cNvSpPr>
            <p:nvPr/>
          </p:nvSpPr>
          <p:spPr bwMode="auto">
            <a:xfrm rot="10800000">
              <a:off x="11946732" y="4981676"/>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xmlns="" id="{267A4502-F6EB-4128-B795-A23647B33497}"/>
                </a:ext>
              </a:extLst>
            </p:cNvPr>
            <p:cNvSpPr/>
            <p:nvPr/>
          </p:nvSpPr>
          <p:spPr bwMode="auto">
            <a:xfrm rot="10800000">
              <a:off x="12070557" y="1911451"/>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xmlns="" id="{4F782FCB-18C2-4C45-B35F-9CD456E55D14}"/>
                </a:ext>
              </a:extLst>
            </p:cNvPr>
            <p:cNvSpPr>
              <a:spLocks noEditPoints="1"/>
            </p:cNvSpPr>
            <p:nvPr/>
          </p:nvSpPr>
          <p:spPr bwMode="auto">
            <a:xfrm rot="10800000">
              <a:off x="11946732" y="1736826"/>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xmlns="" id="{7D7C081E-5AA3-4BD5-AC73-2D3CAC95A190}"/>
                </a:ext>
              </a:extLst>
            </p:cNvPr>
            <p:cNvSpPr/>
            <p:nvPr/>
          </p:nvSpPr>
          <p:spPr bwMode="auto">
            <a:xfrm rot="10800000">
              <a:off x="12070557" y="4160939"/>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xmlns="" id="{E7C84497-E29E-4507-ABE4-E2702012A3CA}"/>
                </a:ext>
              </a:extLst>
            </p:cNvPr>
            <p:cNvSpPr>
              <a:spLocks noEditPoints="1"/>
            </p:cNvSpPr>
            <p:nvPr/>
          </p:nvSpPr>
          <p:spPr bwMode="auto">
            <a:xfrm rot="10800000">
              <a:off x="11946732" y="4416526"/>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xmlns="" id="{227A64C8-FFBD-4DC7-8E64-51C23385DBAF}"/>
                </a:ext>
              </a:extLst>
            </p:cNvPr>
            <p:cNvSpPr/>
            <p:nvPr/>
          </p:nvSpPr>
          <p:spPr bwMode="auto">
            <a:xfrm rot="10800000">
              <a:off x="11199019" y="4511776"/>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xmlns="" id="{6D96B4A9-75BC-4D87-A724-85BBAFE06143}"/>
                </a:ext>
              </a:extLst>
            </p:cNvPr>
            <p:cNvSpPr/>
            <p:nvPr/>
          </p:nvSpPr>
          <p:spPr bwMode="auto">
            <a:xfrm rot="10800000">
              <a:off x="10975181" y="3518001"/>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xmlns="" id="{5525E2EB-AE38-4E1E-8C38-60CE63CBA69F}"/>
                </a:ext>
              </a:extLst>
            </p:cNvPr>
            <p:cNvSpPr>
              <a:spLocks noEditPoints="1"/>
            </p:cNvSpPr>
            <p:nvPr/>
          </p:nvSpPr>
          <p:spPr bwMode="auto">
            <a:xfrm rot="10800000">
              <a:off x="11099006" y="336718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xmlns="" id="{9CD6DB33-B2F4-4B59-A610-871515B6202C}"/>
                </a:ext>
              </a:extLst>
            </p:cNvPr>
            <p:cNvSpPr/>
            <p:nvPr/>
          </p:nvSpPr>
          <p:spPr bwMode="auto">
            <a:xfrm rot="10800000">
              <a:off x="10970419" y="2044801"/>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xmlns="" id="{6A47A04D-296E-4865-873B-ED3381F80721}"/>
                </a:ext>
              </a:extLst>
            </p:cNvPr>
            <p:cNvSpPr/>
            <p:nvPr/>
          </p:nvSpPr>
          <p:spPr bwMode="auto">
            <a:xfrm rot="10800000">
              <a:off x="10837069" y="4216501"/>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xmlns="" id="{B5BA0124-7CBA-42FF-B2D6-347F91CD66C0}"/>
                </a:ext>
              </a:extLst>
            </p:cNvPr>
            <p:cNvSpPr>
              <a:spLocks noEditPoints="1"/>
            </p:cNvSpPr>
            <p:nvPr/>
          </p:nvSpPr>
          <p:spPr bwMode="auto">
            <a:xfrm rot="10800000">
              <a:off x="10794206" y="4118076"/>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Freeform 41">
              <a:extLst>
                <a:ext uri="{FF2B5EF4-FFF2-40B4-BE49-F238E27FC236}">
                  <a16:creationId xmlns:a16="http://schemas.microsoft.com/office/drawing/2014/main" xmlns="" id="{A191D800-293E-4A1F-9D06-2E9A875A8541}"/>
                </a:ext>
              </a:extLst>
            </p:cNvPr>
            <p:cNvSpPr/>
            <p:nvPr/>
          </p:nvSpPr>
          <p:spPr bwMode="auto">
            <a:xfrm rot="10800000">
              <a:off x="11780044" y="2182913"/>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3" name="Freeform 42">
              <a:extLst>
                <a:ext uri="{FF2B5EF4-FFF2-40B4-BE49-F238E27FC236}">
                  <a16:creationId xmlns:a16="http://schemas.microsoft.com/office/drawing/2014/main" xmlns="" id="{F01E9B49-EE21-42D4-B9D2-5ADEA659D8D1}"/>
                </a:ext>
              </a:extLst>
            </p:cNvPr>
            <p:cNvSpPr>
              <a:spLocks noEditPoints="1"/>
            </p:cNvSpPr>
            <p:nvPr/>
          </p:nvSpPr>
          <p:spPr bwMode="auto">
            <a:xfrm rot="10800000">
              <a:off x="11856244" y="2082901"/>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3">
              <a:extLst>
                <a:ext uri="{FF2B5EF4-FFF2-40B4-BE49-F238E27FC236}">
                  <a16:creationId xmlns:a16="http://schemas.microsoft.com/office/drawing/2014/main" xmlns="" id="{F0BE11D3-941B-48C1-8E92-8D7B4C153F04}"/>
                </a:ext>
              </a:extLst>
            </p:cNvPr>
            <p:cNvSpPr/>
            <p:nvPr/>
          </p:nvSpPr>
          <p:spPr bwMode="auto">
            <a:xfrm rot="10800000">
              <a:off x="12084844" y="345608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4">
              <a:extLst>
                <a:ext uri="{FF2B5EF4-FFF2-40B4-BE49-F238E27FC236}">
                  <a16:creationId xmlns:a16="http://schemas.microsoft.com/office/drawing/2014/main" xmlns="" id="{8DC5CAA8-B3D8-4E67-A8EE-6E9EEC508FAE}"/>
                </a:ext>
              </a:extLst>
            </p:cNvPr>
            <p:cNvSpPr>
              <a:spLocks noEditPoints="1"/>
            </p:cNvSpPr>
            <p:nvPr/>
          </p:nvSpPr>
          <p:spPr bwMode="auto">
            <a:xfrm rot="10800000">
              <a:off x="12041981" y="3899001"/>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57">
              <a:extLst>
                <a:ext uri="{FF2B5EF4-FFF2-40B4-BE49-F238E27FC236}">
                  <a16:creationId xmlns:a16="http://schemas.microsoft.com/office/drawing/2014/main" xmlns="" id="{370F2454-50DA-40B3-B6D8-A63403DC6DA5}"/>
                </a:ext>
              </a:extLst>
            </p:cNvPr>
            <p:cNvSpPr/>
            <p:nvPr/>
          </p:nvSpPr>
          <p:spPr bwMode="auto">
            <a:xfrm rot="10800000">
              <a:off x="11465719" y="962126"/>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58">
              <a:extLst>
                <a:ext uri="{FF2B5EF4-FFF2-40B4-BE49-F238E27FC236}">
                  <a16:creationId xmlns:a16="http://schemas.microsoft.com/office/drawing/2014/main" xmlns="" id="{471FB3CF-3C1E-4277-8B7C-702B7F8953C7}"/>
                </a:ext>
              </a:extLst>
            </p:cNvPr>
            <p:cNvSpPr>
              <a:spLocks noEditPoints="1"/>
            </p:cNvSpPr>
            <p:nvPr/>
          </p:nvSpPr>
          <p:spPr bwMode="auto">
            <a:xfrm rot="10800000">
              <a:off x="11387137" y="77718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894599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3">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37733" y="6582616"/>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rgbClr val="006C8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rgbClr val="006C8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9525"/>
            <a:ext cx="12210044" cy="0"/>
          </a:xfrm>
          <a:prstGeom prst="line">
            <a:avLst/>
          </a:prstGeom>
          <a:ln w="4445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4"/>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sp>
        <p:nvSpPr>
          <p:cNvPr id="13" name="Footer Placeholder 12">
            <a:extLst>
              <a:ext uri="{FF2B5EF4-FFF2-40B4-BE49-F238E27FC236}">
                <a16:creationId xmlns:a16="http://schemas.microsoft.com/office/drawing/2014/main" xmlns="" id="{37F3E873-2FC8-454F-B708-19EB4126C14E}"/>
              </a:ext>
            </a:extLst>
          </p:cNvPr>
          <p:cNvSpPr>
            <a:spLocks noGrp="1"/>
          </p:cNvSpPr>
          <p:nvPr>
            <p:ph type="ftr" sz="quarter" idx="14"/>
          </p:nvPr>
        </p:nvSpPr>
        <p:spPr>
          <a:xfrm>
            <a:off x="5487790" y="6534915"/>
            <a:ext cx="6034263" cy="295062"/>
          </a:xfrm>
        </p:spPr>
        <p:txBody>
          <a:bodyPr/>
          <a:lstStyle>
            <a:lvl1pPr algn="r">
              <a:defRPr>
                <a:solidFill>
                  <a:srgbClr val="006C80"/>
                </a:solidFill>
              </a:defRPr>
            </a:lvl1pPr>
          </a:lstStyle>
          <a:p>
            <a:r>
              <a:rPr lang="en-US"/>
              <a:t>Change your text at "Header &amp; Footer" menu</a:t>
            </a:r>
            <a:endParaRPr lang="en-US" dirty="0"/>
          </a:p>
        </p:txBody>
      </p:sp>
      <p:sp>
        <p:nvSpPr>
          <p:cNvPr id="14" name="Slide Number Placeholder 13">
            <a:extLst>
              <a:ext uri="{FF2B5EF4-FFF2-40B4-BE49-F238E27FC236}">
                <a16:creationId xmlns:a16="http://schemas.microsoft.com/office/drawing/2014/main" xmlns="" id="{ACFED4BE-6F66-4D5D-8BE2-13B302540D12}"/>
              </a:ext>
            </a:extLst>
          </p:cNvPr>
          <p:cNvSpPr>
            <a:spLocks noGrp="1"/>
          </p:cNvSpPr>
          <p:nvPr>
            <p:ph type="sldNum" sz="quarter" idx="15"/>
          </p:nvPr>
        </p:nvSpPr>
        <p:spPr/>
        <p:txBody>
          <a:bodyPr/>
          <a:lstStyle/>
          <a:p>
            <a:fld id="{19B51A1E-902D-48AF-9020-955120F399B6}" type="slidenum">
              <a:rPr lang="en-US" smtClean="0"/>
              <a:pPr/>
              <a:t>‹#›</a:t>
            </a:fld>
            <a:endParaRPr lang="en-US" dirty="0"/>
          </a:p>
        </p:txBody>
      </p:sp>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903"/>
          </a:p>
        </p:txBody>
      </p:sp>
    </p:spTree>
    <p:extLst>
      <p:ext uri="{BB962C8B-B14F-4D97-AF65-F5344CB8AC3E}">
        <p14:creationId xmlns:p14="http://schemas.microsoft.com/office/powerpoint/2010/main" val="187938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ge4">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4" y="-1896"/>
            <a:ext cx="1218444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3"/>
          </p:nvPr>
        </p:nvSpPr>
        <p:spPr>
          <a:xfrm>
            <a:off x="272470" y="1008993"/>
            <a:ext cx="11564268"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47056"/>
            <a:ext cx="1453493" cy="6507202"/>
            <a:chOff x="10766490" y="3165"/>
            <a:chExt cx="1453493" cy="6527837"/>
          </a:xfrm>
          <a:solidFill>
            <a:schemeClr val="bg1"/>
          </a:soli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79" name="Group 78">
            <a:extLst>
              <a:ext uri="{FF2B5EF4-FFF2-40B4-BE49-F238E27FC236}">
                <a16:creationId xmlns:a16="http://schemas.microsoft.com/office/drawing/2014/main" xmlns="" id="{9F4986E1-7D3B-4A72-AA83-199E6AB48F11}"/>
              </a:ext>
            </a:extLst>
          </p:cNvPr>
          <p:cNvGrpSpPr/>
          <p:nvPr/>
        </p:nvGrpSpPr>
        <p:grpSpPr>
          <a:xfrm>
            <a:off x="-22806" y="1"/>
            <a:ext cx="1216025" cy="6872368"/>
            <a:chOff x="-9525" y="0"/>
            <a:chExt cx="1216025" cy="6858001"/>
          </a:xfrm>
          <a:gradFill>
            <a:gsLst>
              <a:gs pos="0">
                <a:schemeClr val="bg1">
                  <a:alpha val="5000"/>
                </a:schemeClr>
              </a:gs>
              <a:gs pos="88000">
                <a:srgbClr val="FFFFFF"/>
              </a:gs>
              <a:gs pos="32000">
                <a:schemeClr val="bg1"/>
              </a:gs>
              <a:gs pos="100000">
                <a:srgbClr val="00A2B9">
                  <a:alpha val="0"/>
                </a:srgbClr>
              </a:gs>
            </a:gsLst>
            <a:lin ang="5400000" scaled="0"/>
          </a:gradFill>
        </p:grpSpPr>
        <p:sp>
          <p:nvSpPr>
            <p:cNvPr id="91" name="Rectangle 5">
              <a:extLst>
                <a:ext uri="{FF2B5EF4-FFF2-40B4-BE49-F238E27FC236}">
                  <a16:creationId xmlns:a16="http://schemas.microsoft.com/office/drawing/2014/main" xmlns="" id="{243C35A0-7FC6-4878-9D72-F9A74BAF5545}"/>
                </a:ext>
              </a:extLst>
            </p:cNvPr>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92" name="Freeform 6">
              <a:extLst>
                <a:ext uri="{FF2B5EF4-FFF2-40B4-BE49-F238E27FC236}">
                  <a16:creationId xmlns:a16="http://schemas.microsoft.com/office/drawing/2014/main" xmlns="" id="{CFEE167C-9025-4D54-AA7C-5D91535D0D43}"/>
                </a:ext>
              </a:extLst>
            </p:cNvPr>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7">
              <a:extLst>
                <a:ext uri="{FF2B5EF4-FFF2-40B4-BE49-F238E27FC236}">
                  <a16:creationId xmlns:a16="http://schemas.microsoft.com/office/drawing/2014/main" xmlns="" id="{5AAE2F70-20BB-4751-A6F8-47CEC088937F}"/>
                </a:ext>
              </a:extLst>
            </p:cNvPr>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8">
              <a:extLst>
                <a:ext uri="{FF2B5EF4-FFF2-40B4-BE49-F238E27FC236}">
                  <a16:creationId xmlns:a16="http://schemas.microsoft.com/office/drawing/2014/main" xmlns="" id="{2C8503B5-14ED-4DB3-9264-CF49283FCEBC}"/>
                </a:ext>
              </a:extLst>
            </p:cNvPr>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9">
              <a:extLst>
                <a:ext uri="{FF2B5EF4-FFF2-40B4-BE49-F238E27FC236}">
                  <a16:creationId xmlns:a16="http://schemas.microsoft.com/office/drawing/2014/main" xmlns="" id="{2D6416CC-DECE-445F-87FE-4FB96BF7525C}"/>
                </a:ext>
              </a:extLst>
            </p:cNvPr>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0">
              <a:extLst>
                <a:ext uri="{FF2B5EF4-FFF2-40B4-BE49-F238E27FC236}">
                  <a16:creationId xmlns:a16="http://schemas.microsoft.com/office/drawing/2014/main" xmlns="" id="{3F437FEF-D2C2-4E86-AF97-D5F689C7245E}"/>
                </a:ext>
              </a:extLst>
            </p:cNvPr>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11">
              <a:extLst>
                <a:ext uri="{FF2B5EF4-FFF2-40B4-BE49-F238E27FC236}">
                  <a16:creationId xmlns:a16="http://schemas.microsoft.com/office/drawing/2014/main" xmlns="" id="{88362D2F-854D-459C-AEE5-F32FDB296AF1}"/>
                </a:ext>
              </a:extLst>
            </p:cNvPr>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12">
              <a:extLst>
                <a:ext uri="{FF2B5EF4-FFF2-40B4-BE49-F238E27FC236}">
                  <a16:creationId xmlns:a16="http://schemas.microsoft.com/office/drawing/2014/main" xmlns="" id="{9335E1CF-A7BC-4A02-9B14-37E4D84BB98A}"/>
                </a:ext>
              </a:extLst>
            </p:cNvPr>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3">
              <a:extLst>
                <a:ext uri="{FF2B5EF4-FFF2-40B4-BE49-F238E27FC236}">
                  <a16:creationId xmlns:a16="http://schemas.microsoft.com/office/drawing/2014/main" xmlns="" id="{0861FD46-49B3-4518-8FE0-108951B755E3}"/>
                </a:ext>
              </a:extLst>
            </p:cNvPr>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4">
              <a:extLst>
                <a:ext uri="{FF2B5EF4-FFF2-40B4-BE49-F238E27FC236}">
                  <a16:creationId xmlns:a16="http://schemas.microsoft.com/office/drawing/2014/main" xmlns="" id="{20D45BE3-6707-4401-8835-5153FDBEC4F7}"/>
                </a:ext>
              </a:extLst>
            </p:cNvPr>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15">
              <a:extLst>
                <a:ext uri="{FF2B5EF4-FFF2-40B4-BE49-F238E27FC236}">
                  <a16:creationId xmlns:a16="http://schemas.microsoft.com/office/drawing/2014/main" xmlns="" id="{79D51AE0-8BF6-4CB6-9C18-4E45625FEC16}"/>
                </a:ext>
              </a:extLst>
            </p:cNvPr>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Line 16">
              <a:extLst>
                <a:ext uri="{FF2B5EF4-FFF2-40B4-BE49-F238E27FC236}">
                  <a16:creationId xmlns:a16="http://schemas.microsoft.com/office/drawing/2014/main" xmlns="" id="{A70F64A4-E2C3-437B-BCEB-43850112274E}"/>
                </a:ext>
              </a:extLst>
            </p:cNvPr>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103" name="Freeform 17">
              <a:extLst>
                <a:ext uri="{FF2B5EF4-FFF2-40B4-BE49-F238E27FC236}">
                  <a16:creationId xmlns:a16="http://schemas.microsoft.com/office/drawing/2014/main" xmlns="" id="{F553501C-7013-477E-AA55-A35444E2FE88}"/>
                </a:ext>
              </a:extLst>
            </p:cNvPr>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18">
              <a:extLst>
                <a:ext uri="{FF2B5EF4-FFF2-40B4-BE49-F238E27FC236}">
                  <a16:creationId xmlns:a16="http://schemas.microsoft.com/office/drawing/2014/main" xmlns="" id="{7086DD12-4F69-4808-ACBE-FB0F5AC2A231}"/>
                </a:ext>
              </a:extLst>
            </p:cNvPr>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19">
              <a:extLst>
                <a:ext uri="{FF2B5EF4-FFF2-40B4-BE49-F238E27FC236}">
                  <a16:creationId xmlns:a16="http://schemas.microsoft.com/office/drawing/2014/main" xmlns="" id="{019494F8-381A-4C9D-BA18-47F4A34BEDFB}"/>
                </a:ext>
              </a:extLst>
            </p:cNvPr>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0">
              <a:extLst>
                <a:ext uri="{FF2B5EF4-FFF2-40B4-BE49-F238E27FC236}">
                  <a16:creationId xmlns:a16="http://schemas.microsoft.com/office/drawing/2014/main" xmlns="" id="{B44F3BCA-90B3-4922-B938-F3BF0CCF5809}"/>
                </a:ext>
              </a:extLst>
            </p:cNvPr>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Rectangle 21">
              <a:extLst>
                <a:ext uri="{FF2B5EF4-FFF2-40B4-BE49-F238E27FC236}">
                  <a16:creationId xmlns:a16="http://schemas.microsoft.com/office/drawing/2014/main" xmlns="" id="{1DB64F4E-281B-423D-A0C0-CBAD2EE86EAA}"/>
                </a:ext>
              </a:extLst>
            </p:cNvPr>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8" name="Freeform 22">
              <a:extLst>
                <a:ext uri="{FF2B5EF4-FFF2-40B4-BE49-F238E27FC236}">
                  <a16:creationId xmlns:a16="http://schemas.microsoft.com/office/drawing/2014/main" xmlns="" id="{8D73D67F-26F5-49D6-9A1C-46E1BA7979AD}"/>
                </a:ext>
              </a:extLst>
            </p:cNvPr>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3">
              <a:extLst>
                <a:ext uri="{FF2B5EF4-FFF2-40B4-BE49-F238E27FC236}">
                  <a16:creationId xmlns:a16="http://schemas.microsoft.com/office/drawing/2014/main" xmlns="" id="{BA7258D5-4A44-4AC8-B399-91CE6EF6E35E}"/>
                </a:ext>
              </a:extLst>
            </p:cNvPr>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4">
              <a:extLst>
                <a:ext uri="{FF2B5EF4-FFF2-40B4-BE49-F238E27FC236}">
                  <a16:creationId xmlns:a16="http://schemas.microsoft.com/office/drawing/2014/main" xmlns="" id="{19AA3A95-2D61-4020-86A6-E56672CCF6A3}"/>
                </a:ext>
              </a:extLst>
            </p:cNvPr>
            <p:cNvSpPr/>
            <p:nvPr/>
          </p:nvSpPr>
          <p:spPr bwMode="auto">
            <a:xfrm>
              <a:off x="1520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25">
              <a:extLst>
                <a:ext uri="{FF2B5EF4-FFF2-40B4-BE49-F238E27FC236}">
                  <a16:creationId xmlns:a16="http://schemas.microsoft.com/office/drawing/2014/main" xmlns="" id="{AC3DC0BD-BB92-42BE-8263-248199B4168F}"/>
                </a:ext>
              </a:extLst>
            </p:cNvPr>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26">
              <a:extLst>
                <a:ext uri="{FF2B5EF4-FFF2-40B4-BE49-F238E27FC236}">
                  <a16:creationId xmlns:a16="http://schemas.microsoft.com/office/drawing/2014/main" xmlns="" id="{0C6F3FCC-C814-421F-B1C3-2F2D709DD684}"/>
                </a:ext>
              </a:extLst>
            </p:cNvPr>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27">
              <a:extLst>
                <a:ext uri="{FF2B5EF4-FFF2-40B4-BE49-F238E27FC236}">
                  <a16:creationId xmlns:a16="http://schemas.microsoft.com/office/drawing/2014/main" xmlns="" id="{4BA8A365-B1B4-4DB4-B957-1D9FA1E04345}"/>
                </a:ext>
              </a:extLst>
            </p:cNvPr>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28">
              <a:extLst>
                <a:ext uri="{FF2B5EF4-FFF2-40B4-BE49-F238E27FC236}">
                  <a16:creationId xmlns:a16="http://schemas.microsoft.com/office/drawing/2014/main" xmlns="" id="{ED575D35-A5A9-4AB5-86BF-66822B9507BB}"/>
                </a:ext>
              </a:extLst>
            </p:cNvPr>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29">
              <a:extLst>
                <a:ext uri="{FF2B5EF4-FFF2-40B4-BE49-F238E27FC236}">
                  <a16:creationId xmlns:a16="http://schemas.microsoft.com/office/drawing/2014/main" xmlns="" id="{5A0EC0E6-BB8F-4B4D-987E-47DE8F3699C0}"/>
                </a:ext>
              </a:extLst>
            </p:cNvPr>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xmlns="" id="{72544B1B-1EBE-41C0-BA7A-907DBEA49B2F}"/>
                </a:ext>
              </a:extLst>
            </p:cNvPr>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31">
              <a:extLst>
                <a:ext uri="{FF2B5EF4-FFF2-40B4-BE49-F238E27FC236}">
                  <a16:creationId xmlns:a16="http://schemas.microsoft.com/office/drawing/2014/main" xmlns="" id="{212B24A4-FCE9-48B3-9E31-22342B0E543A}"/>
                </a:ext>
              </a:extLst>
            </p:cNvPr>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424685" y="278383"/>
            <a:ext cx="11328000" cy="432000"/>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rgbClr val="006C80"/>
                </a:solidFill>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9" name="Graphic 8">
            <a:extLst>
              <a:ext uri="{FF2B5EF4-FFF2-40B4-BE49-F238E27FC236}">
                <a16:creationId xmlns:a16="http://schemas.microsoft.com/office/drawing/2014/main" xmlns="" id="{271AD737-F082-400E-B06A-4FC4E34EB919}"/>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403558" y="156494"/>
            <a:ext cx="409576" cy="596218"/>
          </a:xfrm>
          <a:prstGeom prst="rect">
            <a:avLst/>
          </a:prstGeom>
        </p:spPr>
      </p:pic>
      <p:cxnSp>
        <p:nvCxnSpPr>
          <p:cNvPr id="10" name="Straight Connector 9">
            <a:extLst>
              <a:ext uri="{FF2B5EF4-FFF2-40B4-BE49-F238E27FC236}">
                <a16:creationId xmlns:a16="http://schemas.microsoft.com/office/drawing/2014/main" xmlns="" id="{B146293E-D65B-4A80-BEF9-982025C7AB57}"/>
              </a:ext>
            </a:extLst>
          </p:cNvPr>
          <p:cNvCxnSpPr>
            <a:cxnSpLocks/>
          </p:cNvCxnSpPr>
          <p:nvPr userDrawn="1"/>
        </p:nvCxnSpPr>
        <p:spPr>
          <a:xfrm>
            <a:off x="5266944" y="6545579"/>
            <a:ext cx="6919490" cy="0"/>
          </a:xfrm>
          <a:prstGeom prst="line">
            <a:avLst/>
          </a:prstGeom>
          <a:ln w="12700">
            <a:solidFill>
              <a:srgbClr val="009DB4"/>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xmlns="" id="{8D8CB9CA-92C9-4555-8280-DC52FD9C6937}"/>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1157050" y="6573952"/>
            <a:ext cx="575310" cy="242772"/>
          </a:xfrm>
          <a:prstGeom prst="rect">
            <a:avLst/>
          </a:prstGeom>
        </p:spPr>
      </p:pic>
      <p:pic>
        <p:nvPicPr>
          <p:cNvPr id="7" name="Picture 6">
            <a:extLst>
              <a:ext uri="{FF2B5EF4-FFF2-40B4-BE49-F238E27FC236}">
                <a16:creationId xmlns:a16="http://schemas.microsoft.com/office/drawing/2014/main" xmlns="" id="{2E4B8B1A-31C1-40D0-BF7D-2141D4C4E070}"/>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l="48231"/>
          <a:stretch/>
        </p:blipFill>
        <p:spPr>
          <a:xfrm>
            <a:off x="2319" y="6010546"/>
            <a:ext cx="5446529" cy="846743"/>
          </a:xfrm>
          <a:prstGeom prst="rect">
            <a:avLst/>
          </a:prstGeom>
        </p:spPr>
      </p:pic>
      <p:sp>
        <p:nvSpPr>
          <p:cNvPr id="31" name="Footer Placeholder 30">
            <a:extLst>
              <a:ext uri="{FF2B5EF4-FFF2-40B4-BE49-F238E27FC236}">
                <a16:creationId xmlns:a16="http://schemas.microsoft.com/office/drawing/2014/main" xmlns="" id="{0D2D13B2-21AC-46B7-AB50-804810F050D3}"/>
              </a:ext>
            </a:extLst>
          </p:cNvPr>
          <p:cNvSpPr>
            <a:spLocks noGrp="1"/>
          </p:cNvSpPr>
          <p:nvPr>
            <p:ph type="ftr" sz="quarter" idx="14"/>
          </p:nvPr>
        </p:nvSpPr>
        <p:spPr>
          <a:xfrm>
            <a:off x="5415216" y="6555442"/>
            <a:ext cx="5664000" cy="295062"/>
          </a:xfrm>
        </p:spPr>
        <p:txBody>
          <a:bodyPr/>
          <a:lstStyle/>
          <a:p>
            <a:r>
              <a:rPr lang="en-US"/>
              <a:t>Change your text at "Header &amp; Footer" menu</a:t>
            </a:r>
            <a:endParaRPr lang="en-US" dirty="0"/>
          </a:p>
        </p:txBody>
      </p:sp>
      <p:sp>
        <p:nvSpPr>
          <p:cNvPr id="32" name="Slide Number Placeholder 31">
            <a:extLst>
              <a:ext uri="{FF2B5EF4-FFF2-40B4-BE49-F238E27FC236}">
                <a16:creationId xmlns:a16="http://schemas.microsoft.com/office/drawing/2014/main" xmlns="" id="{260DCC43-E354-4F65-AAF8-B21720016D6F}"/>
              </a:ext>
            </a:extLst>
          </p:cNvPr>
          <p:cNvSpPr>
            <a:spLocks noGrp="1"/>
          </p:cNvSpPr>
          <p:nvPr>
            <p:ph type="sldNum" sz="quarter" idx="15"/>
          </p:nvPr>
        </p:nvSpPr>
        <p:spPr/>
        <p:txBody>
          <a:bodyPr/>
          <a:lstStyle/>
          <a:p>
            <a:fld id="{19B51A1E-902D-48AF-9020-955120F399B6}" type="slidenum">
              <a:rPr lang="en-US" smtClean="0"/>
              <a:pPr/>
              <a:t>‹#›</a:t>
            </a:fld>
            <a:endParaRPr lang="en-US" dirty="0"/>
          </a:p>
        </p:txBody>
      </p:sp>
      <p:sp>
        <p:nvSpPr>
          <p:cNvPr id="5" name="Rectangle 4"/>
          <p:cNvSpPr/>
          <p:nvPr/>
        </p:nvSpPr>
        <p:spPr>
          <a:xfrm>
            <a:off x="440912" y="670187"/>
            <a:ext cx="1155700" cy="47625"/>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903"/>
          </a:p>
        </p:txBody>
      </p:sp>
    </p:spTree>
    <p:extLst>
      <p:ext uri="{BB962C8B-B14F-4D97-AF65-F5344CB8AC3E}">
        <p14:creationId xmlns:p14="http://schemas.microsoft.com/office/powerpoint/2010/main" val="419248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F:\PLN 2018-\WORK\GAMBAR\50-Beautiful-and-Minimalist-Presentation-Backgrounds-037.jpg">
            <a:extLst>
              <a:ext uri="{FF2B5EF4-FFF2-40B4-BE49-F238E27FC236}">
                <a16:creationId xmlns:a16="http://schemas.microsoft.com/office/drawing/2014/main" xmlns="" id="{B438EBC5-19EC-4419-A195-861FBC2C612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09" y="-1896"/>
            <a:ext cx="1221004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xmlns="" id="{C933F582-0922-472E-8C0E-81607025D8A6}"/>
              </a:ext>
            </a:extLst>
          </p:cNvPr>
          <p:cNvGrpSpPr/>
          <p:nvPr userDrawn="1"/>
        </p:nvGrpSpPr>
        <p:grpSpPr>
          <a:xfrm>
            <a:off x="10766490" y="3165"/>
            <a:ext cx="1453493" cy="6527837"/>
            <a:chOff x="10766490" y="3165"/>
            <a:chExt cx="1453493" cy="6527837"/>
          </a:xfrm>
          <a:gradFill flip="none" rotWithShape="1">
            <a:gsLst>
              <a:gs pos="1770">
                <a:schemeClr val="bg1"/>
              </a:gs>
              <a:gs pos="98230">
                <a:schemeClr val="bg1"/>
              </a:gs>
            </a:gsLst>
            <a:lin ang="5400000" scaled="0"/>
            <a:tileRect/>
          </a:gradFill>
        </p:grpSpPr>
        <p:sp>
          <p:nvSpPr>
            <p:cNvPr id="24" name="Rectangle 5">
              <a:extLst>
                <a:ext uri="{FF2B5EF4-FFF2-40B4-BE49-F238E27FC236}">
                  <a16:creationId xmlns:a16="http://schemas.microsoft.com/office/drawing/2014/main" xmlns="" id="{42A5515E-4370-49EA-9029-FF2F0E8D9279}"/>
                </a:ext>
              </a:extLst>
            </p:cNvPr>
            <p:cNvSpPr>
              <a:spLocks noChangeArrowheads="1"/>
            </p:cNvSpPr>
            <p:nvPr/>
          </p:nvSpPr>
          <p:spPr bwMode="auto">
            <a:xfrm rot="10800000">
              <a:off x="11899492" y="4166450"/>
              <a:ext cx="22662" cy="23408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xmlns="" id="{54410CAB-E15A-4968-BAE3-ED39452451E7}"/>
                </a:ext>
              </a:extLst>
            </p:cNvPr>
            <p:cNvSpPr>
              <a:spLocks noEditPoints="1"/>
            </p:cNvSpPr>
            <p:nvPr/>
          </p:nvSpPr>
          <p:spPr bwMode="auto">
            <a:xfrm rot="10800000">
              <a:off x="11817912" y="399499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xmlns="" id="{22A0CEDE-B9E6-4E08-B30A-96F36FAA0E39}"/>
                </a:ext>
              </a:extLst>
            </p:cNvPr>
            <p:cNvSpPr/>
            <p:nvPr/>
          </p:nvSpPr>
          <p:spPr bwMode="auto">
            <a:xfrm rot="10800000">
              <a:off x="11228779" y="5656162"/>
              <a:ext cx="145032" cy="868682"/>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6">
              <a:extLst>
                <a:ext uri="{FF2B5EF4-FFF2-40B4-BE49-F238E27FC236}">
                  <a16:creationId xmlns:a16="http://schemas.microsoft.com/office/drawing/2014/main" xmlns="" id="{E28DA8CC-C062-424E-8099-D7F54BD559F1}"/>
                </a:ext>
              </a:extLst>
            </p:cNvPr>
            <p:cNvSpPr>
              <a:spLocks noEditPoints="1"/>
            </p:cNvSpPr>
            <p:nvPr/>
          </p:nvSpPr>
          <p:spPr bwMode="auto">
            <a:xfrm rot="10800000">
              <a:off x="11151732" y="5483936"/>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17">
              <a:extLst>
                <a:ext uri="{FF2B5EF4-FFF2-40B4-BE49-F238E27FC236}">
                  <a16:creationId xmlns:a16="http://schemas.microsoft.com/office/drawing/2014/main" xmlns="" id="{6A9D85D4-AB69-46B6-AEF3-5BE466223237}"/>
                </a:ext>
              </a:extLst>
            </p:cNvPr>
            <p:cNvSpPr/>
            <p:nvPr/>
          </p:nvSpPr>
          <p:spPr bwMode="auto">
            <a:xfrm rot="10800000">
              <a:off x="10879797" y="6023274"/>
              <a:ext cx="398838" cy="497037"/>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xmlns="" id="{04F55945-3F42-455E-88E1-F4B5BD76216A}"/>
                </a:ext>
              </a:extLst>
            </p:cNvPr>
            <p:cNvSpPr>
              <a:spLocks noEditPoints="1"/>
            </p:cNvSpPr>
            <p:nvPr/>
          </p:nvSpPr>
          <p:spPr bwMode="auto">
            <a:xfrm rot="10800000">
              <a:off x="10766490" y="5919032"/>
              <a:ext cx="154097" cy="140500"/>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xmlns="" id="{89B9DE45-D3D8-4F61-86C4-349A4CECEB06}"/>
                </a:ext>
              </a:extLst>
            </p:cNvPr>
            <p:cNvSpPr/>
            <p:nvPr/>
          </p:nvSpPr>
          <p:spPr bwMode="auto">
            <a:xfrm rot="10800000">
              <a:off x="11944351" y="5646803"/>
              <a:ext cx="145032" cy="864149"/>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xmlns="" id="{BD653DA0-323E-42C4-B784-FF6A31F2606F}"/>
                </a:ext>
              </a:extLst>
            </p:cNvPr>
            <p:cNvSpPr>
              <a:spLocks noEditPoints="1"/>
            </p:cNvSpPr>
            <p:nvPr/>
          </p:nvSpPr>
          <p:spPr bwMode="auto">
            <a:xfrm rot="10800000">
              <a:off x="11984909" y="5465513"/>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2">
              <a:extLst>
                <a:ext uri="{FF2B5EF4-FFF2-40B4-BE49-F238E27FC236}">
                  <a16:creationId xmlns:a16="http://schemas.microsoft.com/office/drawing/2014/main" xmlns="" id="{54C21494-57AB-4D3C-A15D-2C2319ADF420}"/>
                </a:ext>
              </a:extLst>
            </p:cNvPr>
            <p:cNvSpPr/>
            <p:nvPr/>
          </p:nvSpPr>
          <p:spPr bwMode="auto">
            <a:xfrm rot="10800000">
              <a:off x="11558430" y="983227"/>
              <a:ext cx="321790" cy="115723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xmlns="" id="{B6AFEB4D-A2E3-4345-BD4B-9C74DD312C26}"/>
                </a:ext>
              </a:extLst>
            </p:cNvPr>
            <p:cNvSpPr>
              <a:spLocks noEditPoints="1"/>
            </p:cNvSpPr>
            <p:nvPr/>
          </p:nvSpPr>
          <p:spPr bwMode="auto">
            <a:xfrm rot="10800000">
              <a:off x="11816769" y="2126865"/>
              <a:ext cx="149565" cy="149565"/>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xmlns="" id="{A3F10458-0BE4-4788-875A-18D349E9C7C9}"/>
                </a:ext>
              </a:extLst>
            </p:cNvPr>
            <p:cNvSpPr/>
            <p:nvPr/>
          </p:nvSpPr>
          <p:spPr bwMode="auto">
            <a:xfrm rot="10800000">
              <a:off x="11962480" y="2556203"/>
              <a:ext cx="126903" cy="253806"/>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xmlns="" id="{CC1F2273-4626-4C6B-AC69-D8EA3E309F24}"/>
                </a:ext>
              </a:extLst>
            </p:cNvPr>
            <p:cNvSpPr>
              <a:spLocks noEditPoints="1"/>
            </p:cNvSpPr>
            <p:nvPr/>
          </p:nvSpPr>
          <p:spPr bwMode="auto">
            <a:xfrm rot="10800000">
              <a:off x="11844641" y="2390021"/>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xmlns="" id="{5D54EF77-A8E3-4AB8-8302-7F0E69679FA2}"/>
                </a:ext>
              </a:extLst>
            </p:cNvPr>
            <p:cNvSpPr/>
            <p:nvPr/>
          </p:nvSpPr>
          <p:spPr bwMode="auto">
            <a:xfrm rot="10800000">
              <a:off x="11952308" y="3165"/>
              <a:ext cx="126903" cy="256828"/>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xmlns="" id="{C3842774-C3F8-48CD-832F-7B6ADC76806F}"/>
                </a:ext>
              </a:extLst>
            </p:cNvPr>
            <p:cNvSpPr>
              <a:spLocks noEditPoints="1"/>
            </p:cNvSpPr>
            <p:nvPr/>
          </p:nvSpPr>
          <p:spPr bwMode="auto">
            <a:xfrm rot="10800000">
              <a:off x="11834469" y="246395"/>
              <a:ext cx="181290" cy="18129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32">
              <a:extLst>
                <a:ext uri="{FF2B5EF4-FFF2-40B4-BE49-F238E27FC236}">
                  <a16:creationId xmlns:a16="http://schemas.microsoft.com/office/drawing/2014/main" xmlns="" id="{F493EDC1-3F85-45F4-92F3-C104CA0ADC05}"/>
                </a:ext>
              </a:extLst>
            </p:cNvPr>
            <p:cNvSpPr>
              <a:spLocks noEditPoints="1"/>
            </p:cNvSpPr>
            <p:nvPr/>
          </p:nvSpPr>
          <p:spPr bwMode="auto">
            <a:xfrm rot="10800000">
              <a:off x="11980771" y="1222205"/>
              <a:ext cx="181290" cy="17978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33">
              <a:extLst>
                <a:ext uri="{FF2B5EF4-FFF2-40B4-BE49-F238E27FC236}">
                  <a16:creationId xmlns:a16="http://schemas.microsoft.com/office/drawing/2014/main" xmlns="" id="{26A0D399-97FF-40DE-A0D7-31A9AB121C74}"/>
                </a:ext>
              </a:extLst>
            </p:cNvPr>
            <p:cNvSpPr>
              <a:spLocks noChangeArrowheads="1"/>
            </p:cNvSpPr>
            <p:nvPr/>
          </p:nvSpPr>
          <p:spPr bwMode="auto">
            <a:xfrm rot="10800000">
              <a:off x="12069196" y="1001678"/>
              <a:ext cx="22662" cy="231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34">
              <a:extLst>
                <a:ext uri="{FF2B5EF4-FFF2-40B4-BE49-F238E27FC236}">
                  <a16:creationId xmlns:a16="http://schemas.microsoft.com/office/drawing/2014/main" xmlns="" id="{B88316C9-468F-43C1-9D3B-E7B72BF8E0A8}"/>
                </a:ext>
              </a:extLst>
            </p:cNvPr>
            <p:cNvSpPr>
              <a:spLocks noEditPoints="1"/>
            </p:cNvSpPr>
            <p:nvPr/>
          </p:nvSpPr>
          <p:spPr bwMode="auto">
            <a:xfrm rot="10800000">
              <a:off x="11173780" y="30686"/>
              <a:ext cx="181290" cy="17978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35">
              <a:extLst>
                <a:ext uri="{FF2B5EF4-FFF2-40B4-BE49-F238E27FC236}">
                  <a16:creationId xmlns:a16="http://schemas.microsoft.com/office/drawing/2014/main" xmlns="" id="{ADDF6F88-53C0-48CB-B3A5-40D787B57154}"/>
                </a:ext>
              </a:extLst>
            </p:cNvPr>
            <p:cNvSpPr/>
            <p:nvPr/>
          </p:nvSpPr>
          <p:spPr bwMode="auto">
            <a:xfrm rot="10800000">
              <a:off x="11246296" y="201401"/>
              <a:ext cx="181290" cy="439629"/>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36">
              <a:extLst>
                <a:ext uri="{FF2B5EF4-FFF2-40B4-BE49-F238E27FC236}">
                  <a16:creationId xmlns:a16="http://schemas.microsoft.com/office/drawing/2014/main" xmlns="" id="{B03C0A92-9BFF-4186-9C35-8845B51B2D5D}"/>
                </a:ext>
              </a:extLst>
            </p:cNvPr>
            <p:cNvSpPr/>
            <p:nvPr/>
          </p:nvSpPr>
          <p:spPr bwMode="auto">
            <a:xfrm rot="10800000">
              <a:off x="11904024" y="3813706"/>
              <a:ext cx="203952" cy="719117"/>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37">
              <a:extLst>
                <a:ext uri="{FF2B5EF4-FFF2-40B4-BE49-F238E27FC236}">
                  <a16:creationId xmlns:a16="http://schemas.microsoft.com/office/drawing/2014/main" xmlns="" id="{88D2A114-57BB-46DA-8165-586EFB29E8F9}"/>
                </a:ext>
              </a:extLst>
            </p:cNvPr>
            <p:cNvSpPr>
              <a:spLocks noEditPoints="1"/>
            </p:cNvSpPr>
            <p:nvPr/>
          </p:nvSpPr>
          <p:spPr bwMode="auto">
            <a:xfrm rot="10800000">
              <a:off x="12021863" y="3670184"/>
              <a:ext cx="158629" cy="152586"/>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39">
              <a:extLst>
                <a:ext uri="{FF2B5EF4-FFF2-40B4-BE49-F238E27FC236}">
                  <a16:creationId xmlns:a16="http://schemas.microsoft.com/office/drawing/2014/main" xmlns="" id="{CCB64C9D-42C9-43EC-A932-BBE847D0262C}"/>
                </a:ext>
              </a:extLst>
            </p:cNvPr>
            <p:cNvSpPr/>
            <p:nvPr/>
          </p:nvSpPr>
          <p:spPr bwMode="auto">
            <a:xfrm rot="10800000">
              <a:off x="11728889" y="6050226"/>
              <a:ext cx="135968" cy="453225"/>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40">
              <a:extLst>
                <a:ext uri="{FF2B5EF4-FFF2-40B4-BE49-F238E27FC236}">
                  <a16:creationId xmlns:a16="http://schemas.microsoft.com/office/drawing/2014/main" xmlns="" id="{1DE8DEE6-7313-429F-96E4-CE5EBB60FE76}"/>
                </a:ext>
              </a:extLst>
            </p:cNvPr>
            <p:cNvSpPr>
              <a:spLocks noEditPoints="1"/>
            </p:cNvSpPr>
            <p:nvPr/>
          </p:nvSpPr>
          <p:spPr bwMode="auto">
            <a:xfrm rot="10800000">
              <a:off x="11688098" y="5956560"/>
              <a:ext cx="104242" cy="102731"/>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43">
              <a:extLst>
                <a:ext uri="{FF2B5EF4-FFF2-40B4-BE49-F238E27FC236}">
                  <a16:creationId xmlns:a16="http://schemas.microsoft.com/office/drawing/2014/main" xmlns="" id="{B1576709-03CA-4679-A1C7-6BBE11B5BF67}"/>
                </a:ext>
              </a:extLst>
            </p:cNvPr>
            <p:cNvSpPr/>
            <p:nvPr/>
          </p:nvSpPr>
          <p:spPr bwMode="auto">
            <a:xfrm rot="10800000">
              <a:off x="11902453" y="2800644"/>
              <a:ext cx="108774" cy="430564"/>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44">
              <a:extLst>
                <a:ext uri="{FF2B5EF4-FFF2-40B4-BE49-F238E27FC236}">
                  <a16:creationId xmlns:a16="http://schemas.microsoft.com/office/drawing/2014/main" xmlns="" id="{DE898E11-9B91-4233-BC50-3FA027BE83CC}"/>
                </a:ext>
              </a:extLst>
            </p:cNvPr>
            <p:cNvSpPr>
              <a:spLocks noEditPoints="1"/>
            </p:cNvSpPr>
            <p:nvPr/>
          </p:nvSpPr>
          <p:spPr bwMode="auto">
            <a:xfrm rot="10800000">
              <a:off x="11861662" y="3222144"/>
              <a:ext cx="104242" cy="104242"/>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2">
              <a:extLst>
                <a:ext uri="{FF2B5EF4-FFF2-40B4-BE49-F238E27FC236}">
                  <a16:creationId xmlns:a16="http://schemas.microsoft.com/office/drawing/2014/main" xmlns="" id="{76E29D5B-DCB1-4865-80D8-825F68FF02C1}"/>
                </a:ext>
              </a:extLst>
            </p:cNvPr>
            <p:cNvSpPr/>
            <p:nvPr/>
          </p:nvSpPr>
          <p:spPr bwMode="auto">
            <a:xfrm rot="20248430">
              <a:off x="11802470" y="312732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3">
              <a:extLst>
                <a:ext uri="{FF2B5EF4-FFF2-40B4-BE49-F238E27FC236}">
                  <a16:creationId xmlns:a16="http://schemas.microsoft.com/office/drawing/2014/main" xmlns="" id="{498FD5BF-5B69-4C26-BEE4-60896048A717}"/>
                </a:ext>
              </a:extLst>
            </p:cNvPr>
            <p:cNvSpPr>
              <a:spLocks noEditPoints="1"/>
            </p:cNvSpPr>
            <p:nvPr/>
          </p:nvSpPr>
          <p:spPr bwMode="auto">
            <a:xfrm rot="20248430">
              <a:off x="11816079" y="3668497"/>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4">
              <a:extLst>
                <a:ext uri="{FF2B5EF4-FFF2-40B4-BE49-F238E27FC236}">
                  <a16:creationId xmlns:a16="http://schemas.microsoft.com/office/drawing/2014/main" xmlns="" id="{7E09E2B4-697A-461D-BB2B-81A4BC6EBAA2}"/>
                </a:ext>
              </a:extLst>
            </p:cNvPr>
            <p:cNvSpPr>
              <a:spLocks noEditPoints="1"/>
            </p:cNvSpPr>
            <p:nvPr/>
          </p:nvSpPr>
          <p:spPr bwMode="auto">
            <a:xfrm>
              <a:off x="11689956" y="1538394"/>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35">
              <a:extLst>
                <a:ext uri="{FF2B5EF4-FFF2-40B4-BE49-F238E27FC236}">
                  <a16:creationId xmlns:a16="http://schemas.microsoft.com/office/drawing/2014/main" xmlns="" id="{71CEF002-89B5-430A-A165-72D6DB3367C3}"/>
                </a:ext>
              </a:extLst>
            </p:cNvPr>
            <p:cNvSpPr/>
            <p:nvPr/>
          </p:nvSpPr>
          <p:spPr bwMode="auto">
            <a:xfrm>
              <a:off x="11496197" y="5376889"/>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36">
              <a:extLst>
                <a:ext uri="{FF2B5EF4-FFF2-40B4-BE49-F238E27FC236}">
                  <a16:creationId xmlns:a16="http://schemas.microsoft.com/office/drawing/2014/main" xmlns="" id="{D52A8C44-AFAC-4D81-8E44-C5696ED511C7}"/>
                </a:ext>
              </a:extLst>
            </p:cNvPr>
            <p:cNvSpPr>
              <a:spLocks noEditPoints="1"/>
            </p:cNvSpPr>
            <p:nvPr/>
          </p:nvSpPr>
          <p:spPr bwMode="auto">
            <a:xfrm>
              <a:off x="11737497" y="5234014"/>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37">
              <a:extLst>
                <a:ext uri="{FF2B5EF4-FFF2-40B4-BE49-F238E27FC236}">
                  <a16:creationId xmlns:a16="http://schemas.microsoft.com/office/drawing/2014/main" xmlns="" id="{5FD46189-D701-47A5-BDFF-41AC3649E796}"/>
                </a:ext>
              </a:extLst>
            </p:cNvPr>
            <p:cNvSpPr/>
            <p:nvPr/>
          </p:nvSpPr>
          <p:spPr bwMode="auto">
            <a:xfrm>
              <a:off x="11784583" y="5736"/>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38">
              <a:extLst>
                <a:ext uri="{FF2B5EF4-FFF2-40B4-BE49-F238E27FC236}">
                  <a16:creationId xmlns:a16="http://schemas.microsoft.com/office/drawing/2014/main" xmlns="" id="{020DEF35-38CB-4472-9A98-1DDBD13F9078}"/>
                </a:ext>
              </a:extLst>
            </p:cNvPr>
            <p:cNvSpPr>
              <a:spLocks noEditPoints="1"/>
            </p:cNvSpPr>
            <p:nvPr/>
          </p:nvSpPr>
          <p:spPr bwMode="auto">
            <a:xfrm>
              <a:off x="11608346" y="4549801"/>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39">
              <a:extLst>
                <a:ext uri="{FF2B5EF4-FFF2-40B4-BE49-F238E27FC236}">
                  <a16:creationId xmlns:a16="http://schemas.microsoft.com/office/drawing/2014/main" xmlns="" id="{4DA44852-7476-4EB9-A967-5B6A97DC0905}"/>
                </a:ext>
              </a:extLst>
            </p:cNvPr>
            <p:cNvSpPr/>
            <p:nvPr/>
          </p:nvSpPr>
          <p:spPr bwMode="auto">
            <a:xfrm>
              <a:off x="11413083" y="4729189"/>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9" name="Flowchart: Data 8">
            <a:extLst>
              <a:ext uri="{FF2B5EF4-FFF2-40B4-BE49-F238E27FC236}">
                <a16:creationId xmlns:a16="http://schemas.microsoft.com/office/drawing/2014/main" xmlns="" id="{95C8C5ED-3F16-49B4-BC67-D44B5BDEA972}"/>
              </a:ext>
            </a:extLst>
          </p:cNvPr>
          <p:cNvSpPr/>
          <p:nvPr userDrawn="1"/>
        </p:nvSpPr>
        <p:spPr>
          <a:xfrm>
            <a:off x="-8647" y="-31772"/>
            <a:ext cx="6822774" cy="689407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7 w 8000"/>
              <a:gd name="connsiteY0" fmla="*/ 10075 h 10075"/>
              <a:gd name="connsiteX1" fmla="*/ 0 w 8000"/>
              <a:gd name="connsiteY1" fmla="*/ 0 h 10075"/>
              <a:gd name="connsiteX2" fmla="*/ 8000 w 8000"/>
              <a:gd name="connsiteY2" fmla="*/ 0 h 10075"/>
              <a:gd name="connsiteX3" fmla="*/ 6000 w 8000"/>
              <a:gd name="connsiteY3" fmla="*/ 10000 h 10075"/>
              <a:gd name="connsiteX4" fmla="*/ 7 w 8000"/>
              <a:gd name="connsiteY4" fmla="*/ 10075 h 10075"/>
              <a:gd name="connsiteX0" fmla="*/ 9 w 10000"/>
              <a:gd name="connsiteY0" fmla="*/ 10000 h 10009"/>
              <a:gd name="connsiteX1" fmla="*/ 0 w 10000"/>
              <a:gd name="connsiteY1" fmla="*/ 0 h 10009"/>
              <a:gd name="connsiteX2" fmla="*/ 10000 w 10000"/>
              <a:gd name="connsiteY2" fmla="*/ 0 h 10009"/>
              <a:gd name="connsiteX3" fmla="*/ 7481 w 10000"/>
              <a:gd name="connsiteY3" fmla="*/ 10009 h 10009"/>
              <a:gd name="connsiteX4" fmla="*/ 9 w 10000"/>
              <a:gd name="connsiteY4" fmla="*/ 10000 h 1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9">
                <a:moveTo>
                  <a:pt x="9" y="10000"/>
                </a:moveTo>
                <a:cubicBezTo>
                  <a:pt x="6" y="6667"/>
                  <a:pt x="3" y="3333"/>
                  <a:pt x="0" y="0"/>
                </a:cubicBezTo>
                <a:lnTo>
                  <a:pt x="10000" y="0"/>
                </a:lnTo>
                <a:lnTo>
                  <a:pt x="7481" y="10009"/>
                </a:lnTo>
                <a:lnTo>
                  <a:pt x="9" y="10000"/>
                </a:lnTo>
                <a:close/>
              </a:path>
            </a:pathLst>
          </a:custGeom>
          <a:gradFill flip="none" rotWithShape="1">
            <a:gsLst>
              <a:gs pos="74000">
                <a:srgbClr val="00CCFF">
                  <a:alpha val="37000"/>
                </a:srgbClr>
              </a:gs>
              <a:gs pos="21000">
                <a:srgbClr val="228B96">
                  <a:lumMod val="91000"/>
                  <a:lumOff val="9000"/>
                </a:srgb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xmlns="" id="{82D13FA4-74B9-4568-8345-4AC23B027097}"/>
              </a:ext>
            </a:extLst>
          </p:cNvPr>
          <p:cNvCxnSpPr/>
          <p:nvPr userDrawn="1"/>
        </p:nvCxnSpPr>
        <p:spPr>
          <a:xfrm>
            <a:off x="-7598" y="24155"/>
            <a:ext cx="12210044" cy="0"/>
          </a:xfrm>
          <a:prstGeom prst="line">
            <a:avLst/>
          </a:prstGeom>
          <a:ln w="63500"/>
        </p:spPr>
        <p:style>
          <a:lnRef idx="1">
            <a:schemeClr val="accent4"/>
          </a:lnRef>
          <a:fillRef idx="0">
            <a:schemeClr val="accent4"/>
          </a:fillRef>
          <a:effectRef idx="0">
            <a:schemeClr val="accent4"/>
          </a:effectRef>
          <a:fontRef idx="minor">
            <a:schemeClr val="tx1"/>
          </a:fontRef>
        </p:style>
      </p:cxnSp>
      <p:sp>
        <p:nvSpPr>
          <p:cNvPr id="8" name="Title 9"/>
          <p:cNvSpPr>
            <a:spLocks noGrp="1"/>
          </p:cNvSpPr>
          <p:nvPr>
            <p:ph type="title"/>
          </p:nvPr>
        </p:nvSpPr>
        <p:spPr>
          <a:xfrm>
            <a:off x="3340189" y="274637"/>
            <a:ext cx="3097187" cy="627359"/>
          </a:xfrm>
          <a:prstGeom prst="rect">
            <a:avLst/>
          </a:prstGeom>
          <a:noFill/>
        </p:spPr>
        <p:txBody>
          <a:bodyPr vert="horz" lIns="0" tIns="0" rIns="0" bIns="0" rtlCol="0" anchor="ctr">
            <a:noAutofit/>
          </a:bodyPr>
          <a:lstStyle>
            <a:lvl1pPr algn="l" defTabSz="1079922" rtl="0" eaLnBrk="1" latinLnBrk="0" hangingPunct="1">
              <a:lnSpc>
                <a:spcPct val="90000"/>
              </a:lnSpc>
              <a:spcBef>
                <a:spcPct val="0"/>
              </a:spcBef>
              <a:buNone/>
              <a:defRPr sz="3200" b="1" kern="1200">
                <a:solidFill>
                  <a:schemeClr val="tx1"/>
                </a:solidFill>
                <a:effectLst>
                  <a:outerShdw blurRad="38100" dist="38100" dir="2700000" algn="tl">
                    <a:srgbClr val="000000">
                      <a:alpha val="43137"/>
                    </a:srgbClr>
                  </a:outerShdw>
                </a:effectLst>
                <a:latin typeface="Agency FB" panose="020B0503020202020204" pitchFamily="34" charset="0"/>
                <a:ea typeface="Agency FB" panose="020B0503020202020204" pitchFamily="34" charset="0"/>
                <a:cs typeface="Arial" charset="0"/>
              </a:defRPr>
            </a:lvl1pPr>
          </a:lstStyle>
          <a:p>
            <a:r>
              <a:rPr lang="en-US" dirty="0"/>
              <a:t>Click to edit page title</a:t>
            </a:r>
          </a:p>
        </p:txBody>
      </p:sp>
      <p:pic>
        <p:nvPicPr>
          <p:cNvPr id="10" name="Picture 9" descr="Hasil gambar untuk pln logo png">
            <a:extLst>
              <a:ext uri="{FF2B5EF4-FFF2-40B4-BE49-F238E27FC236}">
                <a16:creationId xmlns:a16="http://schemas.microsoft.com/office/drawing/2014/main" xmlns="" id="{5274A072-61AD-468A-994B-E726F4342A5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429904" y="125356"/>
            <a:ext cx="1345645" cy="4825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xmlns="" id="{5F3C69D6-4961-4750-9919-3AF4EB1833E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231"/>
          <a:stretch/>
        </p:blipFill>
        <p:spPr>
          <a:xfrm flipH="1">
            <a:off x="7525682" y="6055711"/>
            <a:ext cx="4682067" cy="802289"/>
          </a:xfrm>
          <a:prstGeom prst="rect">
            <a:avLst/>
          </a:prstGeom>
        </p:spPr>
      </p:pic>
      <p:sp>
        <p:nvSpPr>
          <p:cNvPr id="3" name="Text Placeholder 2"/>
          <p:cNvSpPr>
            <a:spLocks noGrp="1"/>
          </p:cNvSpPr>
          <p:nvPr>
            <p:ph type="body" sz="quarter" idx="13"/>
          </p:nvPr>
        </p:nvSpPr>
        <p:spPr>
          <a:xfrm>
            <a:off x="6699274" y="1008993"/>
            <a:ext cx="5137463" cy="5026047"/>
          </a:xfrm>
          <a:prstGeom prst="rect">
            <a:avLst/>
          </a:prstGeom>
        </p:spPr>
        <p:txBody>
          <a:bodyPr/>
          <a:lstStyle>
            <a:lvl1pPr marL="0" indent="0">
              <a:buNone/>
              <a:defRPr sz="1400" b="1">
                <a:latin typeface="Myriad Pro" charset="0"/>
                <a:ea typeface="Myriad Pro" charset="0"/>
                <a:cs typeface="Myriad Pro" charset="0"/>
              </a:defRPr>
            </a:lvl1pPr>
            <a:lvl2pPr marL="539961" indent="0">
              <a:buNone/>
              <a:defRPr sz="1100" baseline="0">
                <a:latin typeface="Myriad Pro" charset="0"/>
                <a:ea typeface="Myriad Pro" charset="0"/>
                <a:cs typeface="Myriad Pro" charset="0"/>
              </a:defRPr>
            </a:lvl2pPr>
            <a:lvl3pPr>
              <a:defRPr sz="1400"/>
            </a:lvl3pPr>
            <a:lvl4pPr marL="1889863" indent="-269980">
              <a:lnSpc>
                <a:spcPct val="150000"/>
              </a:lnSpc>
              <a:buFont typeface="Wingdings" charset="2"/>
              <a:buChar char="ü"/>
              <a:defRPr sz="1050" baseline="0">
                <a:latin typeface="Myriad Pro" charset="0"/>
                <a:ea typeface="Myriad Pro" charset="0"/>
                <a:cs typeface="Myriad Pro" charset="0"/>
              </a:defRPr>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xmlns="" id="{B6A5B524-9FBA-40A9-BCC6-48CA48161695}"/>
              </a:ext>
            </a:extLst>
          </p:cNvPr>
          <p:cNvSpPr>
            <a:spLocks noGrp="1"/>
          </p:cNvSpPr>
          <p:nvPr>
            <p:ph type="pic" sz="quarter" idx="14"/>
          </p:nvPr>
        </p:nvSpPr>
        <p:spPr>
          <a:xfrm>
            <a:off x="311150" y="893875"/>
            <a:ext cx="2725738" cy="2543383"/>
          </a:xfrm>
          <a:prstGeom prst="rect">
            <a:avLst/>
          </a:prstGeom>
        </p:spPr>
        <p:txBody>
          <a:bodyPr/>
          <a:lstStyle/>
          <a:p>
            <a:endParaRPr lang="en-ID"/>
          </a:p>
        </p:txBody>
      </p:sp>
      <p:sp>
        <p:nvSpPr>
          <p:cNvPr id="16" name="Picture Placeholder 15">
            <a:extLst>
              <a:ext uri="{FF2B5EF4-FFF2-40B4-BE49-F238E27FC236}">
                <a16:creationId xmlns:a16="http://schemas.microsoft.com/office/drawing/2014/main" xmlns="" id="{360EF4A1-FF6F-42E9-BE93-0AFE78490868}"/>
              </a:ext>
            </a:extLst>
          </p:cNvPr>
          <p:cNvSpPr>
            <a:spLocks noGrp="1"/>
          </p:cNvSpPr>
          <p:nvPr>
            <p:ph type="pic" sz="quarter" idx="15"/>
          </p:nvPr>
        </p:nvSpPr>
        <p:spPr>
          <a:xfrm>
            <a:off x="2284413" y="3522663"/>
            <a:ext cx="2646362" cy="3060700"/>
          </a:xfrm>
          <a:prstGeom prst="rect">
            <a:avLst/>
          </a:prstGeom>
        </p:spPr>
        <p:txBody>
          <a:bodyPr/>
          <a:lstStyle/>
          <a:p>
            <a:endParaRPr lang="en-ID"/>
          </a:p>
        </p:txBody>
      </p:sp>
      <p:sp>
        <p:nvSpPr>
          <p:cNvPr id="17" name="Rectangle 16">
            <a:extLst>
              <a:ext uri="{FF2B5EF4-FFF2-40B4-BE49-F238E27FC236}">
                <a16:creationId xmlns:a16="http://schemas.microsoft.com/office/drawing/2014/main" xmlns="" id="{7A8359F8-DB81-4FC2-8E4B-EA10AF9C8970}"/>
              </a:ext>
            </a:extLst>
          </p:cNvPr>
          <p:cNvSpPr/>
          <p:nvPr userDrawn="1"/>
        </p:nvSpPr>
        <p:spPr>
          <a:xfrm>
            <a:off x="3340189" y="171715"/>
            <a:ext cx="1155700" cy="47625"/>
          </a:xfrm>
          <a:prstGeom prst="rect">
            <a:avLst/>
          </a:prstGeom>
          <a:solidFill>
            <a:srgbClr val="E8055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903"/>
          </a:p>
        </p:txBody>
      </p:sp>
      <p:sp>
        <p:nvSpPr>
          <p:cNvPr id="22" name="TextBox 21">
            <a:extLst>
              <a:ext uri="{FF2B5EF4-FFF2-40B4-BE49-F238E27FC236}">
                <a16:creationId xmlns:a16="http://schemas.microsoft.com/office/drawing/2014/main" xmlns="" id="{44F4B715-FB86-4BEA-80E8-568430D3B377}"/>
              </a:ext>
            </a:extLst>
          </p:cNvPr>
          <p:cNvSpPr txBox="1"/>
          <p:nvPr userDrawn="1"/>
        </p:nvSpPr>
        <p:spPr>
          <a:xfrm>
            <a:off x="10010926" y="6491768"/>
            <a:ext cx="1471300" cy="338426"/>
          </a:xfrm>
          <a:prstGeom prst="rect">
            <a:avLst/>
          </a:prstGeom>
          <a:noFill/>
        </p:spPr>
        <p:txBody>
          <a:bodyPr wrap="none">
            <a:spAutoFit/>
          </a:bodyPr>
          <a:lstStyle/>
          <a:p>
            <a:pPr eaLnBrk="1" fontAlgn="auto" hangingPunct="1">
              <a:spcBef>
                <a:spcPts val="0"/>
              </a:spcBef>
              <a:spcAft>
                <a:spcPts val="0"/>
              </a:spcAft>
              <a:defRPr/>
            </a:pPr>
            <a:r>
              <a:rPr lang="en-US" sz="1599" dirty="0">
                <a:solidFill>
                  <a:schemeClr val="bg1"/>
                </a:solidFill>
                <a:effectLst/>
                <a:latin typeface="Myriad Pro" charset="0"/>
                <a:ea typeface="Myriad Pro" charset="0"/>
                <a:cs typeface="Myriad Pro" charset="0"/>
              </a:rPr>
              <a:t>www.pln.co.id</a:t>
            </a:r>
          </a:p>
        </p:txBody>
      </p:sp>
      <p:grpSp>
        <p:nvGrpSpPr>
          <p:cNvPr id="19" name="Group 18">
            <a:extLst>
              <a:ext uri="{FF2B5EF4-FFF2-40B4-BE49-F238E27FC236}">
                <a16:creationId xmlns:a16="http://schemas.microsoft.com/office/drawing/2014/main" xmlns="" id="{E710E56A-1E35-46E9-8240-5C631E13397A}"/>
              </a:ext>
            </a:extLst>
          </p:cNvPr>
          <p:cNvGrpSpPr/>
          <p:nvPr userDrawn="1"/>
        </p:nvGrpSpPr>
        <p:grpSpPr>
          <a:xfrm>
            <a:off x="11618914" y="6578314"/>
            <a:ext cx="45719" cy="167470"/>
            <a:chOff x="11570127" y="6630999"/>
            <a:chExt cx="35719" cy="200965"/>
          </a:xfrm>
        </p:grpSpPr>
        <p:cxnSp>
          <p:nvCxnSpPr>
            <p:cNvPr id="20" name="Straight Connector 19">
              <a:extLst>
                <a:ext uri="{FF2B5EF4-FFF2-40B4-BE49-F238E27FC236}">
                  <a16:creationId xmlns:a16="http://schemas.microsoft.com/office/drawing/2014/main" xmlns="" id="{C53BF21F-BDC8-40E1-B25D-869B0371C138}"/>
                </a:ext>
              </a:extLst>
            </p:cNvPr>
            <p:cNvCxnSpPr>
              <a:cxnSpLocks/>
            </p:cNvCxnSpPr>
            <p:nvPr/>
          </p:nvCxnSpPr>
          <p:spPr>
            <a:xfrm>
              <a:off x="11605846" y="6630999"/>
              <a:ext cx="0" cy="2009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8B9BA60D-4435-4092-969E-14DA58CBE763}"/>
                </a:ext>
              </a:extLst>
            </p:cNvPr>
            <p:cNvCxnSpPr>
              <a:cxnSpLocks/>
            </p:cNvCxnSpPr>
            <p:nvPr/>
          </p:nvCxnSpPr>
          <p:spPr>
            <a:xfrm>
              <a:off x="11570127" y="6630999"/>
              <a:ext cx="0" cy="2009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xmlns="" id="{84E8FBD0-3E66-45C5-B65E-D46EA4ADF4C6}"/>
              </a:ext>
            </a:extLst>
          </p:cNvPr>
          <p:cNvSpPr>
            <a:spLocks noGrp="1"/>
          </p:cNvSpPr>
          <p:nvPr>
            <p:ph type="sldNum" sz="quarter" idx="17"/>
          </p:nvPr>
        </p:nvSpPr>
        <p:spPr/>
        <p:txBody>
          <a:bodyPr/>
          <a:lstStyle>
            <a:lvl1pPr>
              <a:defRPr>
                <a:solidFill>
                  <a:schemeClr val="bg1"/>
                </a:solidFill>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109418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48557" y="4088845"/>
            <a:ext cx="4968367" cy="290636"/>
          </a:xfrm>
          <a:prstGeom prst="rect">
            <a:avLst/>
          </a:prstGeom>
        </p:spPr>
        <p:txBody>
          <a:bodyPr>
            <a:normAutofit/>
          </a:bodyPr>
          <a:lstStyle>
            <a:lvl1pPr marL="0" indent="0">
              <a:buNone/>
              <a:defRPr sz="1867">
                <a:solidFill>
                  <a:schemeClr val="bg1"/>
                </a:solidFill>
              </a:defRPr>
            </a:lvl1pPr>
          </a:lstStyle>
          <a:p>
            <a:r>
              <a:rPr lang="en-US" sz="1599" dirty="0">
                <a:latin typeface="Myriad Pro" charset="0"/>
                <a:ea typeface="Myriad Pro" charset="0"/>
                <a:cs typeface="Myriad Pro" charset="0"/>
              </a:rPr>
              <a:t>XX XXXXXXX XXXX</a:t>
            </a:r>
          </a:p>
        </p:txBody>
      </p:sp>
      <p:sp>
        <p:nvSpPr>
          <p:cNvPr id="9" name="Content Placeholder 2"/>
          <p:cNvSpPr>
            <a:spLocks noGrp="1"/>
          </p:cNvSpPr>
          <p:nvPr>
            <p:ph idx="13" hasCustomPrompt="1"/>
          </p:nvPr>
        </p:nvSpPr>
        <p:spPr>
          <a:xfrm>
            <a:off x="548557" y="4451736"/>
            <a:ext cx="4968367" cy="487203"/>
          </a:xfrm>
          <a:prstGeom prst="rect">
            <a:avLst/>
          </a:prstGeom>
        </p:spPr>
        <p:txBody>
          <a:bodyPr/>
          <a:lstStyle>
            <a:lvl1pPr marL="0" indent="0">
              <a:lnSpc>
                <a:spcPct val="100000"/>
              </a:lnSpc>
              <a:spcBef>
                <a:spcPts val="0"/>
              </a:spcBef>
              <a:buNone/>
              <a:defRPr sz="1399">
                <a:solidFill>
                  <a:schemeClr val="bg1"/>
                </a:solidFill>
              </a:defRPr>
            </a:lvl1pPr>
          </a:lstStyle>
          <a:p>
            <a:r>
              <a:rPr lang="en-US" sz="1467" dirty="0" err="1">
                <a:latin typeface="Myriad Pro" charset="0"/>
                <a:ea typeface="Myriad Pro" charset="0"/>
                <a:cs typeface="Myriad Pro" charset="0"/>
              </a:rPr>
              <a:t>Dipresentasikan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oleh</a:t>
            </a:r>
            <a:endParaRPr lang="en-US" sz="1467" dirty="0">
              <a:latin typeface="Myriad Pro" charset="0"/>
              <a:ea typeface="Myriad Pro" charset="0"/>
              <a:cs typeface="Myriad Pro" charset="0"/>
            </a:endParaRPr>
          </a:p>
          <a:p>
            <a:r>
              <a:rPr lang="en-US" sz="1467" dirty="0">
                <a:latin typeface="Myriad Pro" charset="0"/>
                <a:ea typeface="Myriad Pro" charset="0"/>
                <a:cs typeface="Myriad Pro" charset="0"/>
              </a:rPr>
              <a:t>Dept. </a:t>
            </a:r>
            <a:r>
              <a:rPr lang="en-US" sz="1467" dirty="0" err="1">
                <a:latin typeface="Myriad Pro" charset="0"/>
                <a:ea typeface="Myriad Pro" charset="0"/>
                <a:cs typeface="Myriad Pro" charset="0"/>
              </a:rPr>
              <a:t>Pengembangan</a:t>
            </a:r>
            <a:r>
              <a:rPr lang="en-US" sz="1467" dirty="0">
                <a:latin typeface="Myriad Pro" charset="0"/>
                <a:ea typeface="Myriad Pro" charset="0"/>
                <a:cs typeface="Myriad Pro" charset="0"/>
              </a:rPr>
              <a:t> </a:t>
            </a:r>
            <a:r>
              <a:rPr lang="en-US" sz="1467" dirty="0" err="1">
                <a:latin typeface="Myriad Pro" charset="0"/>
                <a:ea typeface="Myriad Pro" charset="0"/>
                <a:cs typeface="Myriad Pro" charset="0"/>
              </a:rPr>
              <a:t>Bisnis</a:t>
            </a:r>
            <a:endParaRPr lang="en-US" sz="1467" dirty="0">
              <a:latin typeface="Myriad Pro" charset="0"/>
              <a:ea typeface="Myriad Pro" charset="0"/>
              <a:cs typeface="Myriad Pro" charset="0"/>
            </a:endParaRPr>
          </a:p>
        </p:txBody>
      </p:sp>
      <p:sp>
        <p:nvSpPr>
          <p:cNvPr id="10" name="Title Placeholder 18"/>
          <p:cNvSpPr>
            <a:spLocks noGrp="1"/>
          </p:cNvSpPr>
          <p:nvPr>
            <p:ph type="title"/>
          </p:nvPr>
        </p:nvSpPr>
        <p:spPr>
          <a:xfrm>
            <a:off x="499489" y="1500006"/>
            <a:ext cx="4112985" cy="1890069"/>
          </a:xfrm>
          <a:prstGeom prst="rect">
            <a:avLst/>
          </a:prstGeom>
        </p:spPr>
        <p:txBody>
          <a:bodyPr vert="horz" lIns="91440" tIns="45720" rIns="91440" bIns="45720" rtlCol="0" anchor="ctr">
            <a:noAutofit/>
          </a:bodyPr>
          <a:lstStyle>
            <a:lvl1pPr>
              <a:defRPr sz="4800">
                <a:latin typeface="Myriad Pro" charset="0"/>
                <a:ea typeface="Myriad Pro" charset="0"/>
                <a:cs typeface="Myriad Pro" charset="0"/>
              </a:defRPr>
            </a:lvl1pPr>
          </a:lstStyle>
          <a:p>
            <a:r>
              <a:rPr lang="en-US"/>
              <a:t>Click to edit Master title style</a:t>
            </a:r>
            <a:endParaRPr lang="en-US" dirty="0"/>
          </a:p>
        </p:txBody>
      </p:sp>
      <p:sp>
        <p:nvSpPr>
          <p:cNvPr id="2" name="TextBox 1"/>
          <p:cNvSpPr txBox="1"/>
          <p:nvPr/>
        </p:nvSpPr>
        <p:spPr>
          <a:xfrm>
            <a:off x="5791200" y="-1286933"/>
            <a:ext cx="338554" cy="707886"/>
          </a:xfrm>
          <a:prstGeom prst="rect">
            <a:avLst/>
          </a:prstGeom>
        </p:spPr>
        <p:txBody>
          <a:bodyPr wrap="none" rtlCol="0">
            <a:spAutoFit/>
          </a:bodyPr>
          <a:lstStyle/>
          <a:p>
            <a:r>
              <a:rPr lang="en-US" sz="4000" b="1" dirty="0">
                <a:solidFill>
                  <a:schemeClr val="bg1"/>
                </a:solidFill>
                <a:latin typeface="Myriad Pro" charset="0"/>
                <a:ea typeface="Myriad Pro" charset="0"/>
                <a:cs typeface="Myriad Pro" charset="0"/>
              </a:rPr>
              <a:t>`</a:t>
            </a:r>
          </a:p>
        </p:txBody>
      </p:sp>
    </p:spTree>
    <p:extLst>
      <p:ext uri="{BB962C8B-B14F-4D97-AF65-F5344CB8AC3E}">
        <p14:creationId xmlns:p14="http://schemas.microsoft.com/office/powerpoint/2010/main" val="74971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7839820" y="5058351"/>
            <a:ext cx="51613" cy="41584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21921" tIns="60960" rIns="121921" bIns="60960" numCol="1" spcCol="0" rtlCol="0" fromWordArt="0" anchor="ctr" anchorCtr="0" forceAA="0" compatLnSpc="1">
            <a:prstTxWarp prst="textNoShape">
              <a:avLst/>
            </a:prstTxWarp>
            <a:noAutofit/>
          </a:bodyPr>
          <a:lstStyle/>
          <a:p>
            <a:pPr algn="ctr"/>
            <a:endParaRPr lang="en-US" sz="1903">
              <a:latin typeface="Myriad Pro" charset="0"/>
              <a:ea typeface="Myriad Pro" charset="0"/>
              <a:cs typeface="Myriad Pro" charset="0"/>
            </a:endParaRPr>
          </a:p>
        </p:txBody>
      </p:sp>
      <p:sp>
        <p:nvSpPr>
          <p:cNvPr id="10" name="Title 9"/>
          <p:cNvSpPr>
            <a:spLocks noGrp="1"/>
          </p:cNvSpPr>
          <p:nvPr>
            <p:ph type="title" hasCustomPrompt="1"/>
          </p:nvPr>
        </p:nvSpPr>
        <p:spPr>
          <a:xfrm>
            <a:off x="7080595" y="4320623"/>
            <a:ext cx="4991100" cy="619253"/>
          </a:xfrm>
          <a:prstGeom prst="rect">
            <a:avLst/>
          </a:prstGeom>
        </p:spPr>
        <p:txBody>
          <a:bodyPr/>
          <a:lstStyle>
            <a:lvl1pPr>
              <a:defRPr sz="4000">
                <a:solidFill>
                  <a:schemeClr val="tx1"/>
                </a:solidFill>
                <a:latin typeface="Myriad Pro" charset="0"/>
                <a:ea typeface="Myriad Pro" charset="0"/>
                <a:cs typeface="Myriad Pro" charset="0"/>
              </a:defRPr>
            </a:lvl1pPr>
          </a:lstStyle>
          <a:p>
            <a:r>
              <a:rPr lang="en-US"/>
              <a:t>Section Title</a:t>
            </a:r>
          </a:p>
        </p:txBody>
      </p:sp>
      <p:sp>
        <p:nvSpPr>
          <p:cNvPr id="3" name="Text Placeholder 2"/>
          <p:cNvSpPr>
            <a:spLocks noGrp="1"/>
          </p:cNvSpPr>
          <p:nvPr>
            <p:ph type="body" sz="quarter" idx="11" hasCustomPrompt="1"/>
          </p:nvPr>
        </p:nvSpPr>
        <p:spPr>
          <a:xfrm>
            <a:off x="7063488" y="4934997"/>
            <a:ext cx="851523" cy="723255"/>
          </a:xfrm>
          <a:prstGeom prst="rect">
            <a:avLst/>
          </a:prstGeom>
        </p:spPr>
        <p:txBody>
          <a:bodyPr/>
          <a:lstStyle>
            <a:lvl1pPr marL="0" indent="0" algn="ctr">
              <a:buNone/>
              <a:defRPr sz="4000">
                <a:latin typeface="Myriad Pro" charset="0"/>
                <a:ea typeface="Myriad Pro" charset="0"/>
                <a:cs typeface="Myriad Pro" charset="0"/>
              </a:defRPr>
            </a:lvl1pPr>
          </a:lstStyle>
          <a:p>
            <a:pPr lvl="0"/>
            <a:r>
              <a:rPr lang="en-US" dirty="0"/>
              <a:t>01</a:t>
            </a:r>
          </a:p>
        </p:txBody>
      </p:sp>
      <p:sp>
        <p:nvSpPr>
          <p:cNvPr id="5" name="Text Placeholder 4"/>
          <p:cNvSpPr>
            <a:spLocks noGrp="1"/>
          </p:cNvSpPr>
          <p:nvPr>
            <p:ph type="body" sz="quarter" idx="12" hasCustomPrompt="1"/>
          </p:nvPr>
        </p:nvSpPr>
        <p:spPr>
          <a:xfrm>
            <a:off x="7971991" y="4980766"/>
            <a:ext cx="4099704" cy="617545"/>
          </a:xfrm>
          <a:prstGeom prst="rect">
            <a:avLst/>
          </a:prstGeom>
        </p:spPr>
        <p:txBody>
          <a:bodyPr/>
          <a:lstStyle>
            <a:lvl1pPr marL="0" marR="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lang="en-US" sz="1904" b="0" i="0" kern="1200" smtClean="0">
                <a:solidFill>
                  <a:schemeClr val="tx1"/>
                </a:solidFill>
                <a:effectLst/>
              </a:defRPr>
            </a:lvl1pPr>
          </a:lstStyle>
          <a:p>
            <a:pPr marL="0" marR="0" lvl="0" indent="0" algn="l" defTabSz="1079922" rtl="0" eaLnBrk="1" fontAlgn="auto" latinLnBrk="0" hangingPunct="1">
              <a:lnSpc>
                <a:spcPct val="90000"/>
              </a:lnSpc>
              <a:spcBef>
                <a:spcPts val="1181"/>
              </a:spcBef>
              <a:spcAft>
                <a:spcPts val="0"/>
              </a:spcAft>
              <a:buClrTx/>
              <a:buSzTx/>
              <a:buFont typeface="Arial" panose="020B0604020202020204" pitchFamily="34" charset="0"/>
              <a:buNone/>
              <a:tabLst/>
              <a:defRPr/>
            </a:pPr>
            <a:r>
              <a:rPr lang="en-US" sz="1904" b="0" i="0" kern="1200" dirty="0">
                <a:solidFill>
                  <a:schemeClr val="tx1"/>
                </a:solidFill>
                <a:effectLst/>
                <a:latin typeface="Myriad Pro" charset="0"/>
                <a:ea typeface="Myriad Pro" charset="0"/>
                <a:cs typeface="Myriad Pro" charset="0"/>
              </a:rPr>
              <a:t>Body Text Body Text Body Text Body Text Body Text Body Text</a:t>
            </a:r>
            <a:endParaRPr lang="en-US" sz="1904" b="0" i="0" kern="1200" dirty="0">
              <a:solidFill>
                <a:schemeClr val="tx1"/>
              </a:solidFill>
              <a:effectLst/>
              <a:latin typeface="+mn-lt"/>
              <a:ea typeface="+mn-ea"/>
              <a:cs typeface="+mn-cs"/>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99607" y="374709"/>
            <a:ext cx="1916154" cy="678120"/>
          </a:xfrm>
          <a:prstGeom prst="rect">
            <a:avLst/>
          </a:prstGeom>
        </p:spPr>
      </p:pic>
    </p:spTree>
    <p:extLst>
      <p:ext uri="{BB962C8B-B14F-4D97-AF65-F5344CB8AC3E}">
        <p14:creationId xmlns:p14="http://schemas.microsoft.com/office/powerpoint/2010/main" val="1097345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863974" y="1031225"/>
            <a:ext cx="1155703" cy="48384"/>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3"/>
          </a:p>
        </p:txBody>
      </p:sp>
      <p:sp>
        <p:nvSpPr>
          <p:cNvPr id="8" name="Title 9"/>
          <p:cNvSpPr>
            <a:spLocks noGrp="1"/>
          </p:cNvSpPr>
          <p:nvPr>
            <p:ph type="title" hasCustomPrompt="1"/>
          </p:nvPr>
        </p:nvSpPr>
        <p:spPr>
          <a:xfrm>
            <a:off x="781048" y="537641"/>
            <a:ext cx="8534403" cy="580071"/>
          </a:xfrm>
          <a:prstGeom prst="rect">
            <a:avLst/>
          </a:prstGeom>
        </p:spPr>
        <p:txBody>
          <a:bodyPr/>
          <a:lstStyle>
            <a:lvl1pPr>
              <a:defRPr sz="3200" b="1" baseline="0">
                <a:solidFill>
                  <a:schemeClr val="tx1"/>
                </a:solidFill>
                <a:latin typeface="Myriad Pro" charset="0"/>
                <a:ea typeface="Myriad Pro" charset="0"/>
                <a:cs typeface="Myriad Pro" charset="0"/>
              </a:defRPr>
            </a:lvl1pPr>
          </a:lstStyle>
          <a:p>
            <a:r>
              <a:rPr lang="en-US" dirty="0"/>
              <a:t>Slide Full Text</a:t>
            </a:r>
          </a:p>
        </p:txBody>
      </p:sp>
      <p:sp>
        <p:nvSpPr>
          <p:cNvPr id="11" name="TextBox 10"/>
          <p:cNvSpPr txBox="1"/>
          <p:nvPr/>
        </p:nvSpPr>
        <p:spPr>
          <a:xfrm>
            <a:off x="9846839" y="6351820"/>
            <a:ext cx="1673856" cy="338426"/>
          </a:xfrm>
          <a:prstGeom prst="rect">
            <a:avLst/>
          </a:prstGeom>
          <a:noFill/>
        </p:spPr>
        <p:txBody>
          <a:bodyPr wrap="none" rtlCol="0">
            <a:spAutoFit/>
          </a:bodyPr>
          <a:lstStyle/>
          <a:p>
            <a:r>
              <a:rPr lang="en-US" sz="1599" dirty="0" err="1">
                <a:solidFill>
                  <a:srgbClr val="0C5971"/>
                </a:solidFill>
                <a:latin typeface="Myriad Pro" charset="0"/>
                <a:ea typeface="Myriad Pro" charset="0"/>
                <a:cs typeface="Myriad Pro" charset="0"/>
              </a:rPr>
              <a:t>www.pln.co.id</a:t>
            </a:r>
            <a:r>
              <a:rPr lang="en-US" sz="1599" dirty="0">
                <a:solidFill>
                  <a:srgbClr val="0C5971"/>
                </a:solidFill>
                <a:latin typeface="Myriad Pro" charset="0"/>
                <a:ea typeface="Myriad Pro" charset="0"/>
                <a:cs typeface="Myriad Pro" charset="0"/>
              </a:rPr>
              <a:t>     |</a:t>
            </a:r>
          </a:p>
        </p:txBody>
      </p:sp>
      <p:sp>
        <p:nvSpPr>
          <p:cNvPr id="12" name="Text Placeholder 15"/>
          <p:cNvSpPr>
            <a:spLocks noGrp="1"/>
          </p:cNvSpPr>
          <p:nvPr>
            <p:ph type="body" sz="quarter" idx="12" hasCustomPrompt="1"/>
          </p:nvPr>
        </p:nvSpPr>
        <p:spPr>
          <a:xfrm>
            <a:off x="11472331" y="6381746"/>
            <a:ext cx="472020" cy="331972"/>
          </a:xfrm>
          <a:prstGeom prst="rect">
            <a:avLst/>
          </a:prstGeom>
        </p:spPr>
        <p:txBody>
          <a:bodyPr/>
          <a:lstStyle>
            <a:lvl1pPr marL="0" indent="0">
              <a:buNone/>
              <a:defRPr sz="1600">
                <a:solidFill>
                  <a:srgbClr val="0C5971"/>
                </a:solidFill>
              </a:defRPr>
            </a:lvl1pPr>
          </a:lstStyle>
          <a:p>
            <a:pPr lvl="0"/>
            <a:r>
              <a:rPr lang="en-US" dirty="0"/>
              <a:t>01</a:t>
            </a:r>
          </a:p>
        </p:txBody>
      </p:sp>
      <p:sp>
        <p:nvSpPr>
          <p:cNvPr id="3" name="Text Placeholder 2"/>
          <p:cNvSpPr>
            <a:spLocks noGrp="1"/>
          </p:cNvSpPr>
          <p:nvPr>
            <p:ph type="body" sz="quarter" idx="13" hasCustomPrompt="1"/>
          </p:nvPr>
        </p:nvSpPr>
        <p:spPr>
          <a:xfrm>
            <a:off x="781051" y="1447797"/>
            <a:ext cx="10191749" cy="4497891"/>
          </a:xfrm>
          <a:prstGeom prst="rect">
            <a:avLst/>
          </a:prstGeom>
        </p:spPr>
        <p:txBody>
          <a:bodyPr/>
          <a:lstStyle>
            <a:lvl1pPr marL="0" indent="0">
              <a:buNone/>
              <a:defRPr sz="2667" b="1">
                <a:latin typeface="Myriad Pro" charset="0"/>
                <a:ea typeface="Myriad Pro" charset="0"/>
                <a:cs typeface="Myriad Pro" charset="0"/>
              </a:defRPr>
            </a:lvl1pPr>
            <a:lvl2pPr marL="539961" indent="0">
              <a:buNone/>
              <a:defRPr sz="2133" baseline="0">
                <a:latin typeface="Myriad Pro" charset="0"/>
                <a:ea typeface="Myriad Pro" charset="0"/>
                <a:cs typeface="Myriad Pro" charset="0"/>
              </a:defRPr>
            </a:lvl2pPr>
            <a:lvl4pPr marL="1889863" indent="-269980">
              <a:lnSpc>
                <a:spcPct val="150000"/>
              </a:lnSpc>
              <a:buFont typeface="Wingdings" charset="2"/>
              <a:buChar char="ü"/>
              <a:defRPr sz="1600" baseline="0">
                <a:latin typeface="Myriad Pro" charset="0"/>
                <a:ea typeface="Myriad Pro" charset="0"/>
                <a:cs typeface="Myriad Pro" charset="0"/>
              </a:defRPr>
            </a:lvl4pPr>
          </a:lstStyle>
          <a:p>
            <a:pPr lvl="0"/>
            <a:r>
              <a:rPr lang="en-US" dirty="0"/>
              <a:t>Body Text</a:t>
            </a:r>
          </a:p>
          <a:p>
            <a:pPr lvl="1"/>
            <a:r>
              <a:rPr lang="en-US" b="0" i="0" dirty="0">
                <a:solidFill>
                  <a:srgbClr val="000000"/>
                </a:solidFill>
                <a:effectLst/>
                <a:latin typeface="Myriad Pro" charset="0"/>
                <a:ea typeface="Myriad Pro" charset="0"/>
                <a:cs typeface="Myriad Pro" charset="0"/>
              </a:rPr>
              <a:t>Body Text Body Text Body Text Body Text Body Text Body Text Body Text Body Text Body Text Body Text Body Text Body Text Body Text Body Text Body Text Body Text Body Text Body Text</a:t>
            </a:r>
            <a:endParaRPr lang="en-US" b="0" i="0" dirty="0">
              <a:solidFill>
                <a:srgbClr val="000000"/>
              </a:solidFill>
              <a:effectLst/>
              <a:latin typeface="Helvetica" charset="0"/>
            </a:endParaRPr>
          </a:p>
          <a:p>
            <a:pPr lvl="3"/>
            <a:r>
              <a:rPr lang="en-US" b="0" i="0" dirty="0">
                <a:solidFill>
                  <a:srgbClr val="000000"/>
                </a:solidFill>
                <a:effectLst/>
                <a:latin typeface="Myriad Pro" charset="0"/>
                <a:ea typeface="Myriad Pro" charset="0"/>
                <a:cs typeface="Myriad Pro" charset="0"/>
              </a:rPr>
              <a:t>Body Text 1</a:t>
            </a:r>
          </a:p>
          <a:p>
            <a:pPr lvl="3"/>
            <a:r>
              <a:rPr lang="en-US" dirty="0"/>
              <a:t>Body Text 2</a:t>
            </a:r>
          </a:p>
          <a:p>
            <a:pPr lvl="3"/>
            <a:r>
              <a:rPr lang="en-US" dirty="0"/>
              <a:t>Body Text 3</a:t>
            </a:r>
          </a:p>
          <a:p>
            <a:pPr lvl="3"/>
            <a:r>
              <a:rPr lang="en-US" dirty="0"/>
              <a:t>Body Text 4</a:t>
            </a:r>
          </a:p>
          <a:p>
            <a:pPr lvl="3"/>
            <a:r>
              <a:rPr lang="en-US" dirty="0"/>
              <a:t>Body Text 5</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99607" y="488616"/>
            <a:ext cx="1916154" cy="67812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6055711"/>
            <a:ext cx="9043988" cy="802289"/>
          </a:xfrm>
          <a:prstGeom prst="rect">
            <a:avLst/>
          </a:prstGeom>
        </p:spPr>
      </p:pic>
    </p:spTree>
    <p:extLst>
      <p:ext uri="{BB962C8B-B14F-4D97-AF65-F5344CB8AC3E}">
        <p14:creationId xmlns:p14="http://schemas.microsoft.com/office/powerpoint/2010/main" val="503905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xmlns="" id="{20F814B9-D006-4AD8-9D36-DA964BFAC498}"/>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r">
              <a:defRPr sz="1200" i="1">
                <a:solidFill>
                  <a:srgbClr val="006C80"/>
                </a:solidFill>
              </a:defRPr>
            </a:lvl1pPr>
          </a:lstStyle>
          <a:p>
            <a:r>
              <a:rPr lang="en-US"/>
              <a:t>Change your text at "Header &amp; Footer" menu</a:t>
            </a:r>
            <a:endParaRPr lang="en-US" dirty="0"/>
          </a:p>
        </p:txBody>
      </p:sp>
      <p:sp>
        <p:nvSpPr>
          <p:cNvPr id="3" name="Slide Number Placeholder 5">
            <a:extLst>
              <a:ext uri="{FF2B5EF4-FFF2-40B4-BE49-F238E27FC236}">
                <a16:creationId xmlns:a16="http://schemas.microsoft.com/office/drawing/2014/main" xmlns="" id="{05C86B1D-E300-4FE4-96F7-7C310F8156EF}"/>
              </a:ext>
            </a:extLst>
          </p:cNvPr>
          <p:cNvSpPr>
            <a:spLocks noGrp="1"/>
          </p:cNvSpPr>
          <p:nvPr>
            <p:ph type="sldNum" sz="quarter" idx="4"/>
          </p:nvPr>
        </p:nvSpPr>
        <p:spPr>
          <a:xfrm>
            <a:off x="11751291" y="6477789"/>
            <a:ext cx="432000" cy="411080"/>
          </a:xfrm>
          <a:prstGeom prst="rect">
            <a:avLst/>
          </a:prstGeom>
          <a:noFill/>
          <a:ln>
            <a:noFill/>
          </a:ln>
        </p:spPr>
        <p:txBody>
          <a:bodyPr vert="horz" lIns="0" tIns="0" rIns="0" bIns="0" rtlCol="0" anchor="ctr"/>
          <a:lstStyle>
            <a:lvl1pPr algn="ctr">
              <a:defRPr sz="1600">
                <a:solidFill>
                  <a:srgbClr val="006C80"/>
                </a:solidFill>
                <a:latin typeface="Myriad Pro" panose="020B0503030403020204"/>
              </a:defRPr>
            </a:lvl1pPr>
          </a:lstStyle>
          <a:p>
            <a:fld id="{19B51A1E-902D-48AF-9020-955120F399B6}" type="slidenum">
              <a:rPr lang="en-US" smtClean="0"/>
              <a:pPr/>
              <a:t>‹#›</a:t>
            </a:fld>
            <a:endParaRPr lang="en-US" dirty="0"/>
          </a:p>
        </p:txBody>
      </p:sp>
    </p:spTree>
    <p:extLst>
      <p:ext uri="{BB962C8B-B14F-4D97-AF65-F5344CB8AC3E}">
        <p14:creationId xmlns:p14="http://schemas.microsoft.com/office/powerpoint/2010/main" val="8094876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61" r:id="rId7"/>
    <p:sldLayoutId id="2147483662" r:id="rId8"/>
    <p:sldLayoutId id="2147483663" r:id="rId9"/>
    <p:sldLayoutId id="2147483671" r:id="rId10"/>
    <p:sldLayoutId id="2147483672" r:id="rId11"/>
    <p:sldLayoutId id="2147483664" r:id="rId12"/>
    <p:sldLayoutId id="2147483667" r:id="rId13"/>
    <p:sldLayoutId id="2147483668" r:id="rId14"/>
    <p:sldLayoutId id="2147483669" r:id="rId15"/>
    <p:sldLayoutId id="2147483670" r:id="rId16"/>
    <p:sldLayoutId id="2147483665" r:id="rId17"/>
    <p:sldLayoutId id="2147483666" r:id="rId18"/>
    <p:sldLayoutId id="2147483675" r:id="rId19"/>
    <p:sldLayoutId id="2147483678" r:id="rId20"/>
    <p:sldLayoutId id="2147483679" r:id="rId21"/>
    <p:sldLayoutId id="2147483696" r:id="rId22"/>
  </p:sldLayoutIdLst>
  <p:hf hdr="0" dt="0"/>
  <p:txStyles>
    <p:titleStyle>
      <a:lvl1pPr algn="l" defTabSz="1079922" rtl="0" eaLnBrk="1" latinLnBrk="0" hangingPunct="1">
        <a:lnSpc>
          <a:spcPct val="90000"/>
        </a:lnSpc>
        <a:spcBef>
          <a:spcPct val="0"/>
        </a:spcBef>
        <a:buNone/>
        <a:defRPr sz="5197" b="1" kern="1200">
          <a:solidFill>
            <a:schemeClr val="bg1"/>
          </a:solidFill>
          <a:latin typeface="Arial" charset="0"/>
          <a:ea typeface="Arial" charset="0"/>
          <a:cs typeface="Arial" charset="0"/>
        </a:defRPr>
      </a:lvl1pPr>
    </p:titleStyle>
    <p:body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p:bodyStyle>
    <p:otherStyle>
      <a:defPPr>
        <a:defRPr lang="en-US"/>
      </a:defPPr>
      <a:lvl1pPr marL="0" algn="l" defTabSz="1079922" rtl="0" eaLnBrk="1" latinLnBrk="0" hangingPunct="1">
        <a:defRPr sz="2125" kern="1200">
          <a:solidFill>
            <a:schemeClr val="tx1"/>
          </a:solidFill>
          <a:latin typeface="+mn-lt"/>
          <a:ea typeface="+mn-ea"/>
          <a:cs typeface="+mn-cs"/>
        </a:defRPr>
      </a:lvl1pPr>
      <a:lvl2pPr marL="539961" algn="l" defTabSz="1079922" rtl="0" eaLnBrk="1" latinLnBrk="0" hangingPunct="1">
        <a:defRPr sz="2125" kern="1200">
          <a:solidFill>
            <a:schemeClr val="tx1"/>
          </a:solidFill>
          <a:latin typeface="+mn-lt"/>
          <a:ea typeface="+mn-ea"/>
          <a:cs typeface="+mn-cs"/>
        </a:defRPr>
      </a:lvl2pPr>
      <a:lvl3pPr marL="1079922" algn="l" defTabSz="1079922" rtl="0" eaLnBrk="1" latinLnBrk="0" hangingPunct="1">
        <a:defRPr sz="2125" kern="1200">
          <a:solidFill>
            <a:schemeClr val="tx1"/>
          </a:solidFill>
          <a:latin typeface="+mn-lt"/>
          <a:ea typeface="+mn-ea"/>
          <a:cs typeface="+mn-cs"/>
        </a:defRPr>
      </a:lvl3pPr>
      <a:lvl4pPr marL="1619882" algn="l" defTabSz="1079922" rtl="0" eaLnBrk="1" latinLnBrk="0" hangingPunct="1">
        <a:defRPr sz="2125" kern="1200">
          <a:solidFill>
            <a:schemeClr val="tx1"/>
          </a:solidFill>
          <a:latin typeface="+mn-lt"/>
          <a:ea typeface="+mn-ea"/>
          <a:cs typeface="+mn-cs"/>
        </a:defRPr>
      </a:lvl4pPr>
      <a:lvl5pPr marL="2159843" algn="l" defTabSz="1079922" rtl="0" eaLnBrk="1" latinLnBrk="0" hangingPunct="1">
        <a:defRPr sz="2125" kern="1200">
          <a:solidFill>
            <a:schemeClr val="tx1"/>
          </a:solidFill>
          <a:latin typeface="+mn-lt"/>
          <a:ea typeface="+mn-ea"/>
          <a:cs typeface="+mn-cs"/>
        </a:defRPr>
      </a:lvl5pPr>
      <a:lvl6pPr marL="2699805" algn="l" defTabSz="1079922" rtl="0" eaLnBrk="1" latinLnBrk="0" hangingPunct="1">
        <a:defRPr sz="2125" kern="1200">
          <a:solidFill>
            <a:schemeClr val="tx1"/>
          </a:solidFill>
          <a:latin typeface="+mn-lt"/>
          <a:ea typeface="+mn-ea"/>
          <a:cs typeface="+mn-cs"/>
        </a:defRPr>
      </a:lvl6pPr>
      <a:lvl7pPr marL="3239766" algn="l" defTabSz="1079922" rtl="0" eaLnBrk="1" latinLnBrk="0" hangingPunct="1">
        <a:defRPr sz="2125" kern="1200">
          <a:solidFill>
            <a:schemeClr val="tx1"/>
          </a:solidFill>
          <a:latin typeface="+mn-lt"/>
          <a:ea typeface="+mn-ea"/>
          <a:cs typeface="+mn-cs"/>
        </a:defRPr>
      </a:lvl7pPr>
      <a:lvl8pPr marL="3779724" algn="l" defTabSz="1079922" rtl="0" eaLnBrk="1" latinLnBrk="0" hangingPunct="1">
        <a:defRPr sz="2125" kern="1200">
          <a:solidFill>
            <a:schemeClr val="tx1"/>
          </a:solidFill>
          <a:latin typeface="+mn-lt"/>
          <a:ea typeface="+mn-ea"/>
          <a:cs typeface="+mn-cs"/>
        </a:defRPr>
      </a:lvl8pPr>
      <a:lvl9pPr marL="4319685" algn="l" defTabSz="1079922" rtl="0" eaLnBrk="1" latinLnBrk="0" hangingPunct="1">
        <a:defRPr sz="21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xmlns=""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xmlns=""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a:t>Change your text at "Header &amp; Footer" menu</a:t>
            </a:r>
            <a:endParaRPr lang="en-US" noProof="0" dirty="0"/>
          </a:p>
        </p:txBody>
      </p:sp>
      <p:sp>
        <p:nvSpPr>
          <p:cNvPr id="6" name="Slide Number Placeholder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xmlns=""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xmlns=""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xmlns=""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0391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1.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1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chart" Target="../charts/chart28.xml"/></Relationships>
</file>

<file path=ppt/slides/_rels/slide12.xml.rels><?xml version="1.0" encoding="UTF-8" standalone="yes"?>
<Relationships xmlns="http://schemas.openxmlformats.org/package/2006/relationships"><Relationship Id="rId8" Type="http://schemas.openxmlformats.org/officeDocument/2006/relationships/chart" Target="../charts/chart32.xml"/><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chart" Target="../charts/chart34.xml"/><Relationship Id="rId2" Type="http://schemas.openxmlformats.org/officeDocument/2006/relationships/chart" Target="../charts/chart29.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chart" Target="../charts/chart31.xml"/><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chart" Target="../charts/chart36.xml"/><Relationship Id="rId10" Type="http://schemas.openxmlformats.org/officeDocument/2006/relationships/chart" Target="../charts/chart33.xml"/><Relationship Id="rId4" Type="http://schemas.openxmlformats.org/officeDocument/2006/relationships/chart" Target="../charts/chart30.xml"/><Relationship Id="rId9" Type="http://schemas.openxmlformats.org/officeDocument/2006/relationships/image" Target="../media/image29.png"/><Relationship Id="rId14" Type="http://schemas.openxmlformats.org/officeDocument/2006/relationships/chart" Target="../charts/chart35.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oleObject" Target="../embeddings/oleObject13.bin"/><Relationship Id="rId18" Type="http://schemas.openxmlformats.org/officeDocument/2006/relationships/image" Target="../media/image40.emf"/><Relationship Id="rId3" Type="http://schemas.openxmlformats.org/officeDocument/2006/relationships/image" Target="../media/image41.emf"/><Relationship Id="rId21" Type="http://schemas.openxmlformats.org/officeDocument/2006/relationships/image" Target="../media/image47.jpeg"/><Relationship Id="rId7" Type="http://schemas.openxmlformats.org/officeDocument/2006/relationships/oleObject" Target="../embeddings/oleObject9.bin"/><Relationship Id="rId12" Type="http://schemas.openxmlformats.org/officeDocument/2006/relationships/oleObject" Target="../embeddings/oleObject12.bin"/><Relationship Id="rId17" Type="http://schemas.openxmlformats.org/officeDocument/2006/relationships/oleObject" Target="../embeddings/oleObject16.bin"/><Relationship Id="rId2" Type="http://schemas.openxmlformats.org/officeDocument/2006/relationships/slideLayout" Target="../slideLayouts/slideLayout1.xml"/><Relationship Id="rId16" Type="http://schemas.openxmlformats.org/officeDocument/2006/relationships/image" Target="../media/image45.png"/><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oleObject" Target="../embeddings/oleObject8.bin"/><Relationship Id="rId15" Type="http://schemas.openxmlformats.org/officeDocument/2006/relationships/oleObject" Target="../embeddings/oleObject15.bin"/><Relationship Id="rId10" Type="http://schemas.openxmlformats.org/officeDocument/2006/relationships/image" Target="../media/image43.emf"/><Relationship Id="rId19"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oleObject" Target="../embeddings/oleObject11.bin"/><Relationship Id="rId14"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png"/><Relationship Id="rId3" Type="http://schemas.openxmlformats.org/officeDocument/2006/relationships/image" Target="../media/image53.jpg"/><Relationship Id="rId7" Type="http://schemas.openxmlformats.org/officeDocument/2006/relationships/image" Target="../media/image57.jp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pn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1.png"/><Relationship Id="rId4" Type="http://schemas.openxmlformats.org/officeDocument/2006/relationships/image" Target="../media/image69.sv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jpg"/><Relationship Id="rId1" Type="http://schemas.openxmlformats.org/officeDocument/2006/relationships/slideLayout" Target="../slideLayouts/slideLayout26.xml"/><Relationship Id="rId6" Type="http://schemas.openxmlformats.org/officeDocument/2006/relationships/image" Target="../media/image1.png"/><Relationship Id="rId5" Type="http://schemas.openxmlformats.org/officeDocument/2006/relationships/image" Target="../media/image72.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chart" Target="../charts/chart38.xml"/><Relationship Id="rId4" Type="http://schemas.openxmlformats.org/officeDocument/2006/relationships/chart" Target="../charts/char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chart" Target="../charts/chart40.xml"/><Relationship Id="rId4" Type="http://schemas.openxmlformats.org/officeDocument/2006/relationships/chart" Target="../charts/chart39.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chart" Target="../charts/chart42.xml"/><Relationship Id="rId4" Type="http://schemas.openxmlformats.org/officeDocument/2006/relationships/chart" Target="../charts/chart4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chart" Target="../charts/chart44.xml"/><Relationship Id="rId4" Type="http://schemas.openxmlformats.org/officeDocument/2006/relationships/chart" Target="../charts/chart43.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power-grid.com/2006/05/01/simple-strategies-to-improve-power-reliability/#gre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16.pn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oleObject" Target="../embeddings/oleObject22.bin"/><Relationship Id="rId18" Type="http://schemas.openxmlformats.org/officeDocument/2006/relationships/oleObject" Target="../embeddings/oleObject26.bin"/><Relationship Id="rId26" Type="http://schemas.openxmlformats.org/officeDocument/2006/relationships/image" Target="../media/image1.png"/><Relationship Id="rId3" Type="http://schemas.openxmlformats.org/officeDocument/2006/relationships/oleObject" Target="../embeddings/oleObject18.bin"/><Relationship Id="rId21" Type="http://schemas.openxmlformats.org/officeDocument/2006/relationships/image" Target="../media/image87.png"/><Relationship Id="rId7" Type="http://schemas.openxmlformats.org/officeDocument/2006/relationships/oleObject" Target="../embeddings/oleObject21.bin"/><Relationship Id="rId12" Type="http://schemas.openxmlformats.org/officeDocument/2006/relationships/image" Target="../media/image44.emf"/><Relationship Id="rId17" Type="http://schemas.openxmlformats.org/officeDocument/2006/relationships/image" Target="../media/image45.png"/><Relationship Id="rId25" Type="http://schemas.openxmlformats.org/officeDocument/2006/relationships/image" Target="../media/image90.png"/><Relationship Id="rId2" Type="http://schemas.openxmlformats.org/officeDocument/2006/relationships/slideLayout" Target="../slideLayouts/slideLayout19.xml"/><Relationship Id="rId16" Type="http://schemas.openxmlformats.org/officeDocument/2006/relationships/oleObject" Target="../embeddings/oleObject25.bin"/><Relationship Id="rId20" Type="http://schemas.openxmlformats.org/officeDocument/2006/relationships/image" Target="../media/image46.png"/><Relationship Id="rId1" Type="http://schemas.openxmlformats.org/officeDocument/2006/relationships/vmlDrawing" Target="../drawings/vmlDrawing2.vml"/><Relationship Id="rId6" Type="http://schemas.openxmlformats.org/officeDocument/2006/relationships/oleObject" Target="../embeddings/oleObject20.bin"/><Relationship Id="rId11" Type="http://schemas.openxmlformats.org/officeDocument/2006/relationships/image" Target="../media/image86.png"/><Relationship Id="rId24" Type="http://schemas.openxmlformats.org/officeDocument/2006/relationships/image" Target="../media/image89.emf"/><Relationship Id="rId5" Type="http://schemas.openxmlformats.org/officeDocument/2006/relationships/oleObject" Target="../embeddings/oleObject19.bin"/><Relationship Id="rId15" Type="http://schemas.openxmlformats.org/officeDocument/2006/relationships/oleObject" Target="../embeddings/oleObject24.bin"/><Relationship Id="rId23" Type="http://schemas.openxmlformats.org/officeDocument/2006/relationships/image" Target="../media/image88.emf"/><Relationship Id="rId10" Type="http://schemas.microsoft.com/office/2007/relationships/hdphoto" Target="../media/hdphoto1.wdp"/><Relationship Id="rId19"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85.png"/><Relationship Id="rId14" Type="http://schemas.openxmlformats.org/officeDocument/2006/relationships/oleObject" Target="../embeddings/oleObject23.bin"/><Relationship Id="rId22" Type="http://schemas.openxmlformats.org/officeDocument/2006/relationships/oleObject" Target="../embeddings/oleObject27.bin"/></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93.png"/><Relationship Id="rId5" Type="http://schemas.microsoft.com/office/2007/relationships/hdphoto" Target="../media/hdphoto2.wdp"/><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6.jp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6.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7.xml"/><Relationship Id="rId7" Type="http://schemas.openxmlformats.org/officeDocument/2006/relationships/chart" Target="../charts/chart10.xml"/><Relationship Id="rId2" Type="http://schemas.openxmlformats.org/officeDocument/2006/relationships/chart" Target="../charts/chart6.xml"/><Relationship Id="rId1" Type="http://schemas.openxmlformats.org/officeDocument/2006/relationships/slideLayout" Target="../slideLayouts/slideLayout1.xml"/><Relationship Id="rId6" Type="http://schemas.openxmlformats.org/officeDocument/2006/relationships/chart" Target="../charts/chart9.xml"/><Relationship Id="rId5" Type="http://schemas.openxmlformats.org/officeDocument/2006/relationships/image" Target="../media/image25.jpeg"/><Relationship Id="rId4" Type="http://schemas.openxmlformats.org/officeDocument/2006/relationships/chart" Target="../charts/chart8.xml"/></Relationships>
</file>

<file path=ppt/slides/_rels/slide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xml"/><Relationship Id="rId6" Type="http://schemas.openxmlformats.org/officeDocument/2006/relationships/chart" Target="../charts/chart16.xml"/><Relationship Id="rId5" Type="http://schemas.openxmlformats.org/officeDocument/2006/relationships/chart" Target="../charts/chart15.xml"/><Relationship Id="rId4" Type="http://schemas.openxmlformats.org/officeDocument/2006/relationships/chart" Target="../charts/chart14.xml"/></Relationships>
</file>

<file path=ppt/slides/_rels/slide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chart" Target="../charts/chart20.xml"/><Relationship Id="rId4" Type="http://schemas.openxmlformats.org/officeDocument/2006/relationships/chart" Target="../charts/char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ergimulu.com/wp-content/uploads/2017/03/Balikpapan-kota-minyak-yang-berada-di-pesisir-via-@bamsoeg74.jpg">
            <a:extLst>
              <a:ext uri="{FF2B5EF4-FFF2-40B4-BE49-F238E27FC236}">
                <a16:creationId xmlns:a16="http://schemas.microsoft.com/office/drawing/2014/main" xmlns="" id="{03B70A29-8F2D-453A-A483-A66BA3FA822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462" y="-298967"/>
            <a:ext cx="11093758" cy="738556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xmlns="" id="{0E71A244-F98C-427A-8EA0-29DC276FE2E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209273" y="7214267"/>
            <a:ext cx="575310" cy="242772"/>
          </a:xfrm>
          <a:prstGeom prst="rect">
            <a:avLst/>
          </a:prstGeom>
        </p:spPr>
      </p:pic>
      <p:sp>
        <p:nvSpPr>
          <p:cNvPr id="5" name="Right Triangle 4">
            <a:extLst>
              <a:ext uri="{FF2B5EF4-FFF2-40B4-BE49-F238E27FC236}">
                <a16:creationId xmlns:a16="http://schemas.microsoft.com/office/drawing/2014/main" xmlns="" id="{257C23FD-D49B-44D0-9B06-44AF4288535C}"/>
              </a:ext>
            </a:extLst>
          </p:cNvPr>
          <p:cNvSpPr/>
          <p:nvPr/>
        </p:nvSpPr>
        <p:spPr>
          <a:xfrm>
            <a:off x="0" y="4892040"/>
            <a:ext cx="2682240" cy="1584960"/>
          </a:xfrm>
          <a:prstGeom prst="rtTriangle">
            <a:avLst/>
          </a:prstGeom>
          <a:solidFill>
            <a:srgbClr val="016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ight Triangle 122">
            <a:extLst>
              <a:ext uri="{FF2B5EF4-FFF2-40B4-BE49-F238E27FC236}">
                <a16:creationId xmlns:a16="http://schemas.microsoft.com/office/drawing/2014/main" xmlns="" id="{5CA55B39-1FA5-4D2F-983C-03AE90EF4AE3}"/>
              </a:ext>
            </a:extLst>
          </p:cNvPr>
          <p:cNvSpPr/>
          <p:nvPr/>
        </p:nvSpPr>
        <p:spPr>
          <a:xfrm rot="10800000">
            <a:off x="1737360" y="447794"/>
            <a:ext cx="10454640" cy="6029206"/>
          </a:xfrm>
          <a:prstGeom prst="rtTriangle">
            <a:avLst/>
          </a:prstGeom>
          <a:solidFill>
            <a:srgbClr val="0D5A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9EB0FD16-689C-476C-8309-C7173C257513}"/>
              </a:ext>
            </a:extLst>
          </p:cNvPr>
          <p:cNvSpPr txBox="1"/>
          <p:nvPr/>
        </p:nvSpPr>
        <p:spPr>
          <a:xfrm>
            <a:off x="3671851" y="673559"/>
            <a:ext cx="8571627" cy="769441"/>
          </a:xfrm>
          <a:prstGeom prst="rect">
            <a:avLst/>
          </a:prstGeom>
          <a:noFill/>
        </p:spPr>
        <p:txBody>
          <a:bodyPr wrap="square" rtlCol="0">
            <a:spAutoFit/>
          </a:bodyPr>
          <a:lstStyle/>
          <a:p>
            <a:pPr algn="ctr"/>
            <a:r>
              <a:rPr lang="en-US" sz="4400" b="1" dirty="0">
                <a:solidFill>
                  <a:schemeClr val="bg1"/>
                </a:solidFill>
                <a:latin typeface="Tw Cen MT" panose="020B0602020104020603" pitchFamily="34" charset="0"/>
              </a:rPr>
              <a:t>DISTRIBUTION PERFORMANCE</a:t>
            </a:r>
          </a:p>
        </p:txBody>
      </p:sp>
      <p:sp>
        <p:nvSpPr>
          <p:cNvPr id="57" name="TextBox 56">
            <a:extLst>
              <a:ext uri="{FF2B5EF4-FFF2-40B4-BE49-F238E27FC236}">
                <a16:creationId xmlns:a16="http://schemas.microsoft.com/office/drawing/2014/main" xmlns="" id="{4F202974-31A3-4642-B671-F0DBBB7B4663}"/>
              </a:ext>
            </a:extLst>
          </p:cNvPr>
          <p:cNvSpPr txBox="1"/>
          <p:nvPr/>
        </p:nvSpPr>
        <p:spPr>
          <a:xfrm>
            <a:off x="4095197" y="1331739"/>
            <a:ext cx="7961283" cy="523220"/>
          </a:xfrm>
          <a:prstGeom prst="rect">
            <a:avLst/>
          </a:prstGeom>
          <a:noFill/>
        </p:spPr>
        <p:txBody>
          <a:bodyPr wrap="square" rtlCol="0">
            <a:spAutoFit/>
          </a:bodyPr>
          <a:lstStyle/>
          <a:p>
            <a:pPr algn="ctr"/>
            <a:r>
              <a:rPr lang="en-US" sz="2800" b="1" dirty="0">
                <a:solidFill>
                  <a:srgbClr val="52CBBE"/>
                </a:solidFill>
                <a:latin typeface="Tw Cen MT" panose="020B0602020104020603" pitchFamily="34" charset="0"/>
              </a:rPr>
              <a:t>(RELIABLE &amp; GROW THROUGH INNOVATION)</a:t>
            </a:r>
          </a:p>
        </p:txBody>
      </p:sp>
      <p:pic>
        <p:nvPicPr>
          <p:cNvPr id="2" name="Picture 1">
            <a:extLst>
              <a:ext uri="{FF2B5EF4-FFF2-40B4-BE49-F238E27FC236}">
                <a16:creationId xmlns:a16="http://schemas.microsoft.com/office/drawing/2014/main" xmlns="" id="{833BBB70-4597-4223-8568-3C059AC03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1937508"/>
            <a:ext cx="826706" cy="1132474"/>
          </a:xfrm>
          <a:prstGeom prst="rect">
            <a:avLst/>
          </a:prstGeom>
        </p:spPr>
      </p:pic>
      <p:sp>
        <p:nvSpPr>
          <p:cNvPr id="58" name="TextBox 57">
            <a:extLst>
              <a:ext uri="{FF2B5EF4-FFF2-40B4-BE49-F238E27FC236}">
                <a16:creationId xmlns:a16="http://schemas.microsoft.com/office/drawing/2014/main" xmlns="" id="{79BCE1F0-A71E-4D4B-BE6A-A381604C28D2}"/>
              </a:ext>
            </a:extLst>
          </p:cNvPr>
          <p:cNvSpPr txBox="1"/>
          <p:nvPr/>
        </p:nvSpPr>
        <p:spPr>
          <a:xfrm>
            <a:off x="6187440" y="3095565"/>
            <a:ext cx="7369057" cy="523220"/>
          </a:xfrm>
          <a:prstGeom prst="rect">
            <a:avLst/>
          </a:prstGeom>
          <a:noFill/>
        </p:spPr>
        <p:txBody>
          <a:bodyPr wrap="square" rtlCol="0">
            <a:spAutoFit/>
          </a:bodyPr>
          <a:lstStyle/>
          <a:p>
            <a:pPr algn="ctr"/>
            <a:r>
              <a:rPr lang="en-US" sz="2800" dirty="0">
                <a:solidFill>
                  <a:schemeClr val="bg1"/>
                </a:solidFill>
                <a:latin typeface="Tw Cen MT" panose="020B0602020104020603" pitchFamily="34" charset="0"/>
              </a:rPr>
              <a:t>PLN UIW KALTIMRA</a:t>
            </a:r>
          </a:p>
        </p:txBody>
      </p:sp>
      <p:sp>
        <p:nvSpPr>
          <p:cNvPr id="60" name="TextBox 59">
            <a:extLst>
              <a:ext uri="{FF2B5EF4-FFF2-40B4-BE49-F238E27FC236}">
                <a16:creationId xmlns:a16="http://schemas.microsoft.com/office/drawing/2014/main" xmlns="" id="{F45A89E9-E420-4744-A69D-BC9F97CF8C69}"/>
              </a:ext>
            </a:extLst>
          </p:cNvPr>
          <p:cNvSpPr txBox="1"/>
          <p:nvPr/>
        </p:nvSpPr>
        <p:spPr>
          <a:xfrm>
            <a:off x="6194363" y="3580928"/>
            <a:ext cx="7369057" cy="400110"/>
          </a:xfrm>
          <a:prstGeom prst="rect">
            <a:avLst/>
          </a:prstGeom>
          <a:noFill/>
        </p:spPr>
        <p:txBody>
          <a:bodyPr wrap="square" rtlCol="0">
            <a:spAutoFit/>
          </a:bodyPr>
          <a:lstStyle/>
          <a:p>
            <a:pPr algn="ctr"/>
            <a:r>
              <a:rPr lang="en-US" sz="2000" dirty="0">
                <a:solidFill>
                  <a:schemeClr val="bg1"/>
                </a:solidFill>
                <a:latin typeface="Tw Cen MT" panose="020B0602020104020603" pitchFamily="34" charset="0"/>
              </a:rPr>
              <a:t>BALIKPAPAN, 31 </a:t>
            </a:r>
            <a:r>
              <a:rPr lang="en-US" sz="2000" dirty="0" smtClean="0">
                <a:solidFill>
                  <a:schemeClr val="bg1"/>
                </a:solidFill>
                <a:latin typeface="Tw Cen MT" panose="020B0602020104020603" pitchFamily="34" charset="0"/>
              </a:rPr>
              <a:t>DESEMBER </a:t>
            </a:r>
            <a:r>
              <a:rPr lang="en-US" sz="2000" dirty="0">
                <a:solidFill>
                  <a:schemeClr val="bg1"/>
                </a:solidFill>
                <a:latin typeface="Tw Cen MT" panose="020B0602020104020603" pitchFamily="34" charset="0"/>
              </a:rPr>
              <a:t>2020</a:t>
            </a:r>
          </a:p>
        </p:txBody>
      </p:sp>
      <p:sp>
        <p:nvSpPr>
          <p:cNvPr id="124" name="Right Triangle 123">
            <a:extLst>
              <a:ext uri="{FF2B5EF4-FFF2-40B4-BE49-F238E27FC236}">
                <a16:creationId xmlns:a16="http://schemas.microsoft.com/office/drawing/2014/main" xmlns="" id="{3F887580-CB4F-4A42-B093-306428EB3F83}"/>
              </a:ext>
            </a:extLst>
          </p:cNvPr>
          <p:cNvSpPr/>
          <p:nvPr/>
        </p:nvSpPr>
        <p:spPr>
          <a:xfrm rot="16200000">
            <a:off x="9798349" y="4008589"/>
            <a:ext cx="2423160" cy="2390738"/>
          </a:xfrm>
          <a:prstGeom prst="rtTriangle">
            <a:avLst/>
          </a:prstGeom>
          <a:solidFill>
            <a:srgbClr val="FF0066">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xmlns="" id="{84C334BF-A3E4-4D67-AD87-75D90430B26B}"/>
              </a:ext>
            </a:extLst>
          </p:cNvPr>
          <p:cNvSpPr/>
          <p:nvPr/>
        </p:nvSpPr>
        <p:spPr>
          <a:xfrm>
            <a:off x="7711440" y="4509045"/>
            <a:ext cx="4453964" cy="1955246"/>
          </a:xfrm>
          <a:prstGeom prst="triangle">
            <a:avLst/>
          </a:prstGeom>
          <a:solidFill>
            <a:schemeClr val="accent4">
              <a:lumMod val="60000"/>
              <a:lumOff val="4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F68290DF-10F9-4DCF-A8E0-77F84981B49A}"/>
              </a:ext>
            </a:extLst>
          </p:cNvPr>
          <p:cNvSpPr/>
          <p:nvPr/>
        </p:nvSpPr>
        <p:spPr>
          <a:xfrm>
            <a:off x="-3462" y="-3557"/>
            <a:ext cx="12208760" cy="451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xmlns="" id="{CC6C7DC2-748A-458C-B359-DC47411360E6}"/>
              </a:ext>
            </a:extLst>
          </p:cNvPr>
          <p:cNvSpPr/>
          <p:nvPr/>
        </p:nvSpPr>
        <p:spPr>
          <a:xfrm>
            <a:off x="-43356" y="6426878"/>
            <a:ext cx="12248654" cy="431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661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lowchart: Process 81">
            <a:extLst>
              <a:ext uri="{FF2B5EF4-FFF2-40B4-BE49-F238E27FC236}">
                <a16:creationId xmlns:a16="http://schemas.microsoft.com/office/drawing/2014/main" xmlns="" id="{DEE3D072-2831-4DD7-86E0-0082669F22E0}"/>
              </a:ext>
            </a:extLst>
          </p:cNvPr>
          <p:cNvSpPr/>
          <p:nvPr/>
        </p:nvSpPr>
        <p:spPr>
          <a:xfrm>
            <a:off x="0" y="152400"/>
            <a:ext cx="5797027" cy="6705600"/>
          </a:xfrm>
          <a:prstGeom prst="flowChartProces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xmlns="" id="{A1C1AB93-29EA-4FB7-91F5-87C3A390E828}"/>
              </a:ext>
            </a:extLst>
          </p:cNvPr>
          <p:cNvSpPr/>
          <p:nvPr/>
        </p:nvSpPr>
        <p:spPr>
          <a:xfrm>
            <a:off x="0" y="0"/>
            <a:ext cx="5671595" cy="6786880"/>
          </a:xfrm>
          <a:prstGeom prst="flowChartProces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Pentagon 63">
            <a:extLst>
              <a:ext uri="{FF2B5EF4-FFF2-40B4-BE49-F238E27FC236}">
                <a16:creationId xmlns:a16="http://schemas.microsoft.com/office/drawing/2014/main" xmlns="" id="{4E64E31D-8FAA-4F84-8CAE-C084F7335BCC}"/>
              </a:ext>
            </a:extLst>
          </p:cNvPr>
          <p:cNvSpPr/>
          <p:nvPr/>
        </p:nvSpPr>
        <p:spPr>
          <a:xfrm>
            <a:off x="0" y="400933"/>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Chevron 64">
            <a:extLst>
              <a:ext uri="{FF2B5EF4-FFF2-40B4-BE49-F238E27FC236}">
                <a16:creationId xmlns:a16="http://schemas.microsoft.com/office/drawing/2014/main" xmlns="" id="{0C352F5F-8258-401D-A41A-2D66C16B14E7}"/>
              </a:ext>
            </a:extLst>
          </p:cNvPr>
          <p:cNvSpPr/>
          <p:nvPr/>
        </p:nvSpPr>
        <p:spPr>
          <a:xfrm>
            <a:off x="3778668"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xmlns="" id="{45EFE242-818B-4496-8EFC-9D776861E3B8}"/>
              </a:ext>
            </a:extLst>
          </p:cNvPr>
          <p:cNvSpPr/>
          <p:nvPr/>
        </p:nvSpPr>
        <p:spPr>
          <a:xfrm>
            <a:off x="4166383"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Chevron 66">
            <a:extLst>
              <a:ext uri="{FF2B5EF4-FFF2-40B4-BE49-F238E27FC236}">
                <a16:creationId xmlns:a16="http://schemas.microsoft.com/office/drawing/2014/main" xmlns="" id="{5ADEF965-72E0-4CEA-A253-B020F0F0AC99}"/>
              </a:ext>
            </a:extLst>
          </p:cNvPr>
          <p:cNvSpPr/>
          <p:nvPr/>
        </p:nvSpPr>
        <p:spPr>
          <a:xfrm>
            <a:off x="4578761"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Pentagon 67">
            <a:extLst>
              <a:ext uri="{FF2B5EF4-FFF2-40B4-BE49-F238E27FC236}">
                <a16:creationId xmlns:a16="http://schemas.microsoft.com/office/drawing/2014/main" xmlns="" id="{5310FA27-5804-4A3C-AB29-1DA5232F9794}"/>
              </a:ext>
            </a:extLst>
          </p:cNvPr>
          <p:cNvSpPr/>
          <p:nvPr/>
        </p:nvSpPr>
        <p:spPr>
          <a:xfrm>
            <a:off x="-58376" y="240769"/>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t>ENS 2017-2020</a:t>
            </a:r>
          </a:p>
        </p:txBody>
      </p:sp>
      <p:sp>
        <p:nvSpPr>
          <p:cNvPr id="69" name="Arrow: Chevron 68">
            <a:extLst>
              <a:ext uri="{FF2B5EF4-FFF2-40B4-BE49-F238E27FC236}">
                <a16:creationId xmlns:a16="http://schemas.microsoft.com/office/drawing/2014/main" xmlns="" id="{72B5DA5D-A071-4705-959E-A09641C2922B}"/>
              </a:ext>
            </a:extLst>
          </p:cNvPr>
          <p:cNvSpPr/>
          <p:nvPr/>
        </p:nvSpPr>
        <p:spPr>
          <a:xfrm>
            <a:off x="3720292" y="240769"/>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hevron 70">
            <a:extLst>
              <a:ext uri="{FF2B5EF4-FFF2-40B4-BE49-F238E27FC236}">
                <a16:creationId xmlns:a16="http://schemas.microsoft.com/office/drawing/2014/main" xmlns="" id="{87298F56-F865-42EF-9E1E-2D4E4E317658}"/>
              </a:ext>
            </a:extLst>
          </p:cNvPr>
          <p:cNvSpPr/>
          <p:nvPr/>
        </p:nvSpPr>
        <p:spPr>
          <a:xfrm>
            <a:off x="4108007" y="240769"/>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xmlns="" id="{AA29D272-6127-4BFC-86C2-9704BDAC4E4A}"/>
              </a:ext>
            </a:extLst>
          </p:cNvPr>
          <p:cNvSpPr/>
          <p:nvPr/>
        </p:nvSpPr>
        <p:spPr>
          <a:xfrm>
            <a:off x="4520385" y="240769"/>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xmlns="" id="{3FC30841-141C-49A8-AF74-D5EDED6B3653}"/>
              </a:ext>
            </a:extLst>
          </p:cNvPr>
          <p:cNvSpPr/>
          <p:nvPr/>
        </p:nvSpPr>
        <p:spPr>
          <a:xfrm>
            <a:off x="150288" y="4353620"/>
            <a:ext cx="5410377" cy="2263611"/>
          </a:xfrm>
          <a:prstGeom prst="round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428;p26">
            <a:extLst>
              <a:ext uri="{FF2B5EF4-FFF2-40B4-BE49-F238E27FC236}">
                <a16:creationId xmlns:a16="http://schemas.microsoft.com/office/drawing/2014/main" xmlns="" id="{49205A6B-4A43-4198-8A72-260369F5AE96}"/>
              </a:ext>
            </a:extLst>
          </p:cNvPr>
          <p:cNvSpPr txBox="1">
            <a:spLocks/>
          </p:cNvSpPr>
          <p:nvPr/>
        </p:nvSpPr>
        <p:spPr>
          <a:xfrm>
            <a:off x="276589" y="4641140"/>
            <a:ext cx="5157773" cy="16453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just"/>
            <a:r>
              <a:rPr lang="en-US" b="1" dirty="0">
                <a:solidFill>
                  <a:schemeClr val="tx1">
                    <a:lumMod val="65000"/>
                    <a:lumOff val="35000"/>
                  </a:schemeClr>
                </a:solidFill>
                <a:latin typeface="Tw Cen MT" panose="020B0602020104020603" pitchFamily="34" charset="0"/>
                <a:ea typeface="Myriad Pro" charset="0"/>
                <a:cs typeface="Myriad Pro" charset="0"/>
              </a:rPr>
              <a:t>Dari 2019-2020 ENS </a:t>
            </a:r>
            <a:r>
              <a:rPr lang="en-US" b="1" dirty="0" err="1">
                <a:solidFill>
                  <a:schemeClr val="tx1">
                    <a:lumMod val="65000"/>
                    <a:lumOff val="35000"/>
                  </a:schemeClr>
                </a:solidFill>
                <a:latin typeface="Tw Cen MT" panose="020B0602020104020603" pitchFamily="34" charset="0"/>
                <a:ea typeface="Myriad Pro" charset="0"/>
                <a:cs typeface="Myriad Pro" charset="0"/>
              </a:rPr>
              <a:t>Distribusi</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mengalami</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penurunan</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sebesar</a:t>
            </a:r>
            <a:r>
              <a:rPr lang="en-US" b="1" dirty="0">
                <a:solidFill>
                  <a:schemeClr val="tx1">
                    <a:lumMod val="65000"/>
                    <a:lumOff val="35000"/>
                  </a:schemeClr>
                </a:solidFill>
                <a:latin typeface="Tw Cen MT" panose="020B0602020104020603" pitchFamily="34" charset="0"/>
                <a:ea typeface="Myriad Pro" charset="0"/>
                <a:cs typeface="Myriad Pro" charset="0"/>
              </a:rPr>
              <a:t> 60% ( 2.061.964 kWh ) </a:t>
            </a:r>
            <a:r>
              <a:rPr lang="en-US" b="1" dirty="0" err="1">
                <a:solidFill>
                  <a:schemeClr val="tx1">
                    <a:lumMod val="65000"/>
                    <a:lumOff val="35000"/>
                  </a:schemeClr>
                </a:solidFill>
                <a:latin typeface="Tw Cen MT" panose="020B0602020104020603" pitchFamily="34" charset="0"/>
                <a:ea typeface="Myriad Pro" charset="0"/>
                <a:cs typeface="Myriad Pro" charset="0"/>
              </a:rPr>
              <a:t>dengan</a:t>
            </a:r>
            <a:r>
              <a:rPr lang="en-US" b="1" dirty="0">
                <a:solidFill>
                  <a:schemeClr val="tx1">
                    <a:lumMod val="65000"/>
                    <a:lumOff val="35000"/>
                  </a:schemeClr>
                </a:solidFill>
                <a:latin typeface="Tw Cen MT" panose="020B0602020104020603" pitchFamily="34" charset="0"/>
                <a:ea typeface="Myriad Pro" charset="0"/>
                <a:cs typeface="Myriad Pro" charset="0"/>
              </a:rPr>
              <a:t> rupiah rata-rata UIW </a:t>
            </a:r>
            <a:r>
              <a:rPr lang="en-US" b="1" dirty="0" err="1">
                <a:solidFill>
                  <a:schemeClr val="tx1">
                    <a:lumMod val="65000"/>
                    <a:lumOff val="35000"/>
                  </a:schemeClr>
                </a:solidFill>
                <a:latin typeface="Tw Cen MT" panose="020B0602020104020603" pitchFamily="34" charset="0"/>
                <a:ea typeface="Myriad Pro" charset="0"/>
                <a:cs typeface="Myriad Pro" charset="0"/>
              </a:rPr>
              <a:t>Kaltimra</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Rp</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a:solidFill>
                  <a:schemeClr val="tx1">
                    <a:lumMod val="65000"/>
                    <a:lumOff val="35000"/>
                  </a:schemeClr>
                </a:solidFill>
                <a:latin typeface="Tw Cen MT" panose="020B0602020104020603" pitchFamily="34" charset="0"/>
                <a:ea typeface="Myriad Pro" charset="0"/>
                <a:cs typeface="Myriad Pro" charset="0"/>
              </a:rPr>
              <a:t>1.241/kWh </a:t>
            </a:r>
            <a:r>
              <a:rPr lang="en-US" b="1" dirty="0" err="1">
                <a:solidFill>
                  <a:schemeClr val="tx1">
                    <a:lumMod val="65000"/>
                    <a:lumOff val="35000"/>
                  </a:schemeClr>
                </a:solidFill>
                <a:latin typeface="Tw Cen MT" panose="020B0602020104020603" pitchFamily="34" charset="0"/>
                <a:ea typeface="Myriad Pro" charset="0"/>
                <a:cs typeface="Myriad Pro" charset="0"/>
              </a:rPr>
              <a:t>sehingga</a:t>
            </a:r>
            <a:r>
              <a:rPr lang="en-US" b="1" dirty="0">
                <a:solidFill>
                  <a:schemeClr val="tx1">
                    <a:lumMod val="65000"/>
                    <a:lumOff val="35000"/>
                  </a:schemeClr>
                </a:solidFill>
                <a:latin typeface="Tw Cen MT" panose="020B0602020104020603" pitchFamily="34" charset="0"/>
                <a:ea typeface="Myriad Pro" charset="0"/>
                <a:cs typeface="Myriad Pro" charset="0"/>
              </a:rPr>
              <a:t> rupiah yang </a:t>
            </a:r>
            <a:r>
              <a:rPr lang="en-US" b="1" dirty="0" err="1">
                <a:solidFill>
                  <a:schemeClr val="tx1">
                    <a:lumMod val="65000"/>
                    <a:lumOff val="35000"/>
                  </a:schemeClr>
                </a:solidFill>
                <a:latin typeface="Tw Cen MT" panose="020B0602020104020603" pitchFamily="34" charset="0"/>
                <a:ea typeface="Myriad Pro" charset="0"/>
                <a:cs typeface="Myriad Pro" charset="0"/>
              </a:rPr>
              <a:t>dapat</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diselamatkan</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atau</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terjual</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setara</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dengan</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Rp</a:t>
            </a:r>
            <a:r>
              <a:rPr lang="en-US" b="1" dirty="0">
                <a:solidFill>
                  <a:schemeClr val="tx1">
                    <a:lumMod val="65000"/>
                    <a:lumOff val="35000"/>
                  </a:schemeClr>
                </a:solidFill>
                <a:latin typeface="Tw Cen MT" panose="020B0602020104020603" pitchFamily="34" charset="0"/>
                <a:ea typeface="Myriad Pro" charset="0"/>
                <a:cs typeface="Myriad Pro" charset="0"/>
              </a:rPr>
              <a:t> 2,571 M (Semester I 2020)</a:t>
            </a:r>
          </a:p>
        </p:txBody>
      </p:sp>
      <p:sp>
        <p:nvSpPr>
          <p:cNvPr id="87" name="Rectangle: Rounded Corners 86">
            <a:extLst>
              <a:ext uri="{FF2B5EF4-FFF2-40B4-BE49-F238E27FC236}">
                <a16:creationId xmlns:a16="http://schemas.microsoft.com/office/drawing/2014/main" xmlns="" id="{B70C07C7-A67A-4C66-80BB-5D8C96DB5ED4}"/>
              </a:ext>
            </a:extLst>
          </p:cNvPr>
          <p:cNvSpPr/>
          <p:nvPr/>
        </p:nvSpPr>
        <p:spPr>
          <a:xfrm>
            <a:off x="128490" y="1528252"/>
            <a:ext cx="5410377" cy="2360842"/>
          </a:xfrm>
          <a:prstGeom prst="round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hart 25">
            <a:extLst>
              <a:ext uri="{FF2B5EF4-FFF2-40B4-BE49-F238E27FC236}">
                <a16:creationId xmlns:a16="http://schemas.microsoft.com/office/drawing/2014/main" xmlns="" id="{51351C5E-C31C-456E-8AEE-E7CFB0FD35E9}"/>
              </a:ext>
            </a:extLst>
          </p:cNvPr>
          <p:cNvGraphicFramePr>
            <a:graphicFrameLocks/>
          </p:cNvGraphicFramePr>
          <p:nvPr>
            <p:extLst>
              <p:ext uri="{D42A27DB-BD31-4B8C-83A1-F6EECF244321}">
                <p14:modId xmlns:p14="http://schemas.microsoft.com/office/powerpoint/2010/main" val="1004139762"/>
              </p:ext>
            </p:extLst>
          </p:nvPr>
        </p:nvGraphicFramePr>
        <p:xfrm>
          <a:off x="398854" y="1629099"/>
          <a:ext cx="4572430" cy="25421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6">
            <a:extLst>
              <a:ext uri="{FF2B5EF4-FFF2-40B4-BE49-F238E27FC236}">
                <a16:creationId xmlns:a16="http://schemas.microsoft.com/office/drawing/2014/main" xmlns="" id="{E1375672-28B6-4961-A808-1326A1E0423B}"/>
              </a:ext>
            </a:extLst>
          </p:cNvPr>
          <p:cNvGraphicFramePr>
            <a:graphicFrameLocks/>
          </p:cNvGraphicFramePr>
          <p:nvPr>
            <p:extLst>
              <p:ext uri="{D42A27DB-BD31-4B8C-83A1-F6EECF244321}">
                <p14:modId xmlns:p14="http://schemas.microsoft.com/office/powerpoint/2010/main" val="4090597691"/>
              </p:ext>
            </p:extLst>
          </p:nvPr>
        </p:nvGraphicFramePr>
        <p:xfrm>
          <a:off x="6237060" y="1241163"/>
          <a:ext cx="5717515" cy="20742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
            <a:extLst>
              <a:ext uri="{FF2B5EF4-FFF2-40B4-BE49-F238E27FC236}">
                <a16:creationId xmlns:a16="http://schemas.microsoft.com/office/drawing/2014/main" xmlns="" id="{E84E9285-60D1-46E1-AF6D-D552E7306DBA}"/>
              </a:ext>
            </a:extLst>
          </p:cNvPr>
          <p:cNvGraphicFramePr>
            <a:graphicFrameLocks/>
          </p:cNvGraphicFramePr>
          <p:nvPr>
            <p:extLst>
              <p:ext uri="{D42A27DB-BD31-4B8C-83A1-F6EECF244321}">
                <p14:modId xmlns:p14="http://schemas.microsoft.com/office/powerpoint/2010/main" val="533029576"/>
              </p:ext>
            </p:extLst>
          </p:nvPr>
        </p:nvGraphicFramePr>
        <p:xfrm>
          <a:off x="6184742" y="170590"/>
          <a:ext cx="5717515" cy="32990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28">
            <a:extLst>
              <a:ext uri="{FF2B5EF4-FFF2-40B4-BE49-F238E27FC236}">
                <a16:creationId xmlns:a16="http://schemas.microsoft.com/office/drawing/2014/main" xmlns="" id="{DEE3BEDB-B489-49EF-85C5-3BA9DDC2DB48}"/>
              </a:ext>
            </a:extLst>
          </p:cNvPr>
          <p:cNvGraphicFramePr>
            <a:graphicFrameLocks/>
          </p:cNvGraphicFramePr>
          <p:nvPr>
            <p:extLst>
              <p:ext uri="{D42A27DB-BD31-4B8C-83A1-F6EECF244321}">
                <p14:modId xmlns:p14="http://schemas.microsoft.com/office/powerpoint/2010/main" val="3599556403"/>
              </p:ext>
            </p:extLst>
          </p:nvPr>
        </p:nvGraphicFramePr>
        <p:xfrm>
          <a:off x="6367928" y="4223543"/>
          <a:ext cx="2752490" cy="246386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0" name="Chart 29">
            <a:extLst>
              <a:ext uri="{FF2B5EF4-FFF2-40B4-BE49-F238E27FC236}">
                <a16:creationId xmlns:a16="http://schemas.microsoft.com/office/drawing/2014/main" xmlns="" id="{BBAD0523-37B5-4333-AFDF-987F62F9401F}"/>
              </a:ext>
            </a:extLst>
          </p:cNvPr>
          <p:cNvGraphicFramePr>
            <a:graphicFrameLocks/>
          </p:cNvGraphicFramePr>
          <p:nvPr>
            <p:extLst>
              <p:ext uri="{D42A27DB-BD31-4B8C-83A1-F6EECF244321}">
                <p14:modId xmlns:p14="http://schemas.microsoft.com/office/powerpoint/2010/main" val="3235168997"/>
              </p:ext>
            </p:extLst>
          </p:nvPr>
        </p:nvGraphicFramePr>
        <p:xfrm>
          <a:off x="9163502" y="4038159"/>
          <a:ext cx="2791073" cy="2782213"/>
        </p:xfrm>
        <a:graphic>
          <a:graphicData uri="http://schemas.openxmlformats.org/drawingml/2006/chart">
            <c:chart xmlns:c="http://schemas.openxmlformats.org/drawingml/2006/chart" xmlns:r="http://schemas.openxmlformats.org/officeDocument/2006/relationships" r:id="rId6"/>
          </a:graphicData>
        </a:graphic>
      </p:graphicFrame>
      <p:sp>
        <p:nvSpPr>
          <p:cNvPr id="21" name="Rectangle: Rounded Corners 20">
            <a:extLst>
              <a:ext uri="{FF2B5EF4-FFF2-40B4-BE49-F238E27FC236}">
                <a16:creationId xmlns:a16="http://schemas.microsoft.com/office/drawing/2014/main" xmlns="" id="{D029E5ED-A5FB-495B-BF63-DA15FDC91FD2}"/>
              </a:ext>
            </a:extLst>
          </p:cNvPr>
          <p:cNvSpPr/>
          <p:nvPr/>
        </p:nvSpPr>
        <p:spPr>
          <a:xfrm>
            <a:off x="7102144" y="3776513"/>
            <a:ext cx="3784940" cy="32879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dirty="0"/>
              <a:t>KOMPOSISI SAIDI</a:t>
            </a:r>
          </a:p>
        </p:txBody>
      </p:sp>
      <p:sp>
        <p:nvSpPr>
          <p:cNvPr id="88" name="Rectangle: Rounded Corners 87">
            <a:extLst>
              <a:ext uri="{FF2B5EF4-FFF2-40B4-BE49-F238E27FC236}">
                <a16:creationId xmlns:a16="http://schemas.microsoft.com/office/drawing/2014/main" xmlns="" id="{FD6FBC63-310A-48F0-B42B-06C4A0D9DC3F}"/>
              </a:ext>
            </a:extLst>
          </p:cNvPr>
          <p:cNvSpPr/>
          <p:nvPr/>
        </p:nvSpPr>
        <p:spPr>
          <a:xfrm>
            <a:off x="7041184" y="3724697"/>
            <a:ext cx="3784940" cy="32879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dirty="0"/>
              <a:t>KOMPOSISI ENS</a:t>
            </a:r>
          </a:p>
        </p:txBody>
      </p:sp>
    </p:spTree>
    <p:extLst>
      <p:ext uri="{BB962C8B-B14F-4D97-AF65-F5344CB8AC3E}">
        <p14:creationId xmlns:p14="http://schemas.microsoft.com/office/powerpoint/2010/main" val="2967967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lowchart: Process 81">
            <a:extLst>
              <a:ext uri="{FF2B5EF4-FFF2-40B4-BE49-F238E27FC236}">
                <a16:creationId xmlns:a16="http://schemas.microsoft.com/office/drawing/2014/main" xmlns="" id="{DEE3D072-2831-4DD7-86E0-0082669F22E0}"/>
              </a:ext>
            </a:extLst>
          </p:cNvPr>
          <p:cNvSpPr/>
          <p:nvPr/>
        </p:nvSpPr>
        <p:spPr>
          <a:xfrm>
            <a:off x="6463429" y="152400"/>
            <a:ext cx="5728571" cy="6705600"/>
          </a:xfrm>
          <a:prstGeom prst="flowChartProces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xmlns="" id="{A1C1AB93-29EA-4FB7-91F5-87C3A390E828}"/>
              </a:ext>
            </a:extLst>
          </p:cNvPr>
          <p:cNvSpPr/>
          <p:nvPr/>
        </p:nvSpPr>
        <p:spPr>
          <a:xfrm>
            <a:off x="6393080" y="0"/>
            <a:ext cx="5671595" cy="6786880"/>
          </a:xfrm>
          <a:prstGeom prst="flowChartProces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Pentagon 63">
            <a:extLst>
              <a:ext uri="{FF2B5EF4-FFF2-40B4-BE49-F238E27FC236}">
                <a16:creationId xmlns:a16="http://schemas.microsoft.com/office/drawing/2014/main" xmlns="" id="{4E64E31D-8FAA-4F84-8CAE-C084F7335BCC}"/>
              </a:ext>
            </a:extLst>
          </p:cNvPr>
          <p:cNvSpPr/>
          <p:nvPr/>
        </p:nvSpPr>
        <p:spPr>
          <a:xfrm>
            <a:off x="0" y="21574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Chevron 64">
            <a:extLst>
              <a:ext uri="{FF2B5EF4-FFF2-40B4-BE49-F238E27FC236}">
                <a16:creationId xmlns:a16="http://schemas.microsoft.com/office/drawing/2014/main" xmlns="" id="{0C352F5F-8258-401D-A41A-2D66C16B14E7}"/>
              </a:ext>
            </a:extLst>
          </p:cNvPr>
          <p:cNvSpPr/>
          <p:nvPr/>
        </p:nvSpPr>
        <p:spPr>
          <a:xfrm>
            <a:off x="3778668"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xmlns="" id="{45EFE242-818B-4496-8EFC-9D776861E3B8}"/>
              </a:ext>
            </a:extLst>
          </p:cNvPr>
          <p:cNvSpPr/>
          <p:nvPr/>
        </p:nvSpPr>
        <p:spPr>
          <a:xfrm>
            <a:off x="4166383"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Chevron 66">
            <a:extLst>
              <a:ext uri="{FF2B5EF4-FFF2-40B4-BE49-F238E27FC236}">
                <a16:creationId xmlns:a16="http://schemas.microsoft.com/office/drawing/2014/main" xmlns="" id="{5ADEF965-72E0-4CEA-A253-B020F0F0AC99}"/>
              </a:ext>
            </a:extLst>
          </p:cNvPr>
          <p:cNvSpPr/>
          <p:nvPr/>
        </p:nvSpPr>
        <p:spPr>
          <a:xfrm>
            <a:off x="4578761"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Pentagon 67">
            <a:extLst>
              <a:ext uri="{FF2B5EF4-FFF2-40B4-BE49-F238E27FC236}">
                <a16:creationId xmlns:a16="http://schemas.microsoft.com/office/drawing/2014/main" xmlns="" id="{5310FA27-5804-4A3C-AB29-1DA5232F9794}"/>
              </a:ext>
            </a:extLst>
          </p:cNvPr>
          <p:cNvSpPr/>
          <p:nvPr/>
        </p:nvSpPr>
        <p:spPr>
          <a:xfrm>
            <a:off x="-58376" y="5557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t>ENS 2020</a:t>
            </a:r>
          </a:p>
        </p:txBody>
      </p:sp>
      <p:sp>
        <p:nvSpPr>
          <p:cNvPr id="69" name="Arrow: Chevron 68">
            <a:extLst>
              <a:ext uri="{FF2B5EF4-FFF2-40B4-BE49-F238E27FC236}">
                <a16:creationId xmlns:a16="http://schemas.microsoft.com/office/drawing/2014/main" xmlns="" id="{72B5DA5D-A071-4705-959E-A09641C2922B}"/>
              </a:ext>
            </a:extLst>
          </p:cNvPr>
          <p:cNvSpPr/>
          <p:nvPr/>
        </p:nvSpPr>
        <p:spPr>
          <a:xfrm>
            <a:off x="3720292" y="5557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hevron 70">
            <a:extLst>
              <a:ext uri="{FF2B5EF4-FFF2-40B4-BE49-F238E27FC236}">
                <a16:creationId xmlns:a16="http://schemas.microsoft.com/office/drawing/2014/main" xmlns="" id="{87298F56-F865-42EF-9E1E-2D4E4E317658}"/>
              </a:ext>
            </a:extLst>
          </p:cNvPr>
          <p:cNvSpPr/>
          <p:nvPr/>
        </p:nvSpPr>
        <p:spPr>
          <a:xfrm>
            <a:off x="4108007" y="5557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xmlns="" id="{AA29D272-6127-4BFC-86C2-9704BDAC4E4A}"/>
              </a:ext>
            </a:extLst>
          </p:cNvPr>
          <p:cNvSpPr/>
          <p:nvPr/>
        </p:nvSpPr>
        <p:spPr>
          <a:xfrm>
            <a:off x="4520385" y="5557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xmlns="" id="{05F8E615-0AEA-402D-BC0F-83A841CDAC98}"/>
              </a:ext>
            </a:extLst>
          </p:cNvPr>
          <p:cNvSpPr/>
          <p:nvPr/>
        </p:nvSpPr>
        <p:spPr>
          <a:xfrm>
            <a:off x="6544446" y="5478434"/>
            <a:ext cx="5410377" cy="1145893"/>
          </a:xfrm>
          <a:prstGeom prst="round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Chart 17">
            <a:extLst>
              <a:ext uri="{FF2B5EF4-FFF2-40B4-BE49-F238E27FC236}">
                <a16:creationId xmlns:a16="http://schemas.microsoft.com/office/drawing/2014/main" xmlns="" id="{BCB315D5-C186-439D-B2D6-0C392EB850DC}"/>
              </a:ext>
            </a:extLst>
          </p:cNvPr>
          <p:cNvGraphicFramePr>
            <a:graphicFrameLocks/>
          </p:cNvGraphicFramePr>
          <p:nvPr>
            <p:extLst>
              <p:ext uri="{D42A27DB-BD31-4B8C-83A1-F6EECF244321}">
                <p14:modId xmlns:p14="http://schemas.microsoft.com/office/powerpoint/2010/main" val="56817814"/>
              </p:ext>
            </p:extLst>
          </p:nvPr>
        </p:nvGraphicFramePr>
        <p:xfrm>
          <a:off x="6883711" y="208392"/>
          <a:ext cx="4731846" cy="4757324"/>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xmlns="" id="{FB1D8677-8EE3-468D-9039-6419013C64C5}"/>
              </a:ext>
            </a:extLst>
          </p:cNvPr>
          <p:cNvSpPr txBox="1"/>
          <p:nvPr/>
        </p:nvSpPr>
        <p:spPr>
          <a:xfrm>
            <a:off x="6697010" y="5677060"/>
            <a:ext cx="5092899" cy="701346"/>
          </a:xfrm>
          <a:prstGeom prst="rect">
            <a:avLst/>
          </a:prstGeom>
        </p:spPr>
        <p:txBody>
          <a:bodyPr wrap="square" rtlCol="0">
            <a:spAutoFit/>
          </a:bodyPr>
          <a:lstStyle/>
          <a:p>
            <a:pPr marL="285750" indent="-285750">
              <a:lnSpc>
                <a:spcPct val="150000"/>
              </a:lnSpc>
              <a:buFont typeface="Arial" panose="020B0604020202020204" pitchFamily="34" charset="0"/>
              <a:buChar char="•"/>
            </a:pPr>
            <a:r>
              <a:rPr lang="en-US" sz="1400" b="1" dirty="0">
                <a:solidFill>
                  <a:schemeClr val="tx1">
                    <a:lumMod val="65000"/>
                    <a:lumOff val="35000"/>
                  </a:schemeClr>
                </a:solidFill>
                <a:latin typeface="Tw Cen MT" panose="020B0602020104020603" pitchFamily="34" charset="0"/>
                <a:ea typeface="Myriad Pro" charset="0"/>
                <a:cs typeface="Myriad Pro" charset="0"/>
              </a:rPr>
              <a:t>Pada </a:t>
            </a:r>
            <a:r>
              <a:rPr lang="en-US" sz="1400" b="1" dirty="0" err="1">
                <a:solidFill>
                  <a:schemeClr val="tx1">
                    <a:lumMod val="65000"/>
                    <a:lumOff val="35000"/>
                  </a:schemeClr>
                </a:solidFill>
                <a:latin typeface="Tw Cen MT" panose="020B0602020104020603" pitchFamily="34" charset="0"/>
                <a:ea typeface="Myriad Pro" charset="0"/>
                <a:cs typeface="Myriad Pro" charset="0"/>
              </a:rPr>
              <a:t>bulan</a:t>
            </a:r>
            <a:r>
              <a:rPr lang="en-US" sz="1400" b="1" dirty="0">
                <a:solidFill>
                  <a:schemeClr val="tx1">
                    <a:lumMod val="65000"/>
                    <a:lumOff val="35000"/>
                  </a:schemeClr>
                </a:solidFill>
                <a:latin typeface="Tw Cen MT" panose="020B0602020104020603" pitchFamily="34" charset="0"/>
                <a:ea typeface="Myriad Pro" charset="0"/>
                <a:cs typeface="Myriad Pro" charset="0"/>
              </a:rPr>
              <a:t> Mei </a:t>
            </a:r>
            <a:r>
              <a:rPr lang="en-US" sz="1400" b="1" dirty="0" err="1">
                <a:solidFill>
                  <a:schemeClr val="tx1">
                    <a:lumMod val="65000"/>
                    <a:lumOff val="35000"/>
                  </a:schemeClr>
                </a:solidFill>
                <a:latin typeface="Tw Cen MT" panose="020B0602020104020603" pitchFamily="34" charset="0"/>
                <a:ea typeface="Myriad Pro" charset="0"/>
                <a:cs typeface="Myriad Pro" charset="0"/>
              </a:rPr>
              <a:t>realisasi</a:t>
            </a:r>
            <a:r>
              <a:rPr lang="en-US" sz="1400" b="1" dirty="0">
                <a:solidFill>
                  <a:schemeClr val="tx1">
                    <a:lumMod val="65000"/>
                    <a:lumOff val="35000"/>
                  </a:schemeClr>
                </a:solidFill>
                <a:latin typeface="Tw Cen MT" panose="020B0602020104020603" pitchFamily="34" charset="0"/>
                <a:ea typeface="Myriad Pro" charset="0"/>
                <a:cs typeface="Myriad Pro" charset="0"/>
              </a:rPr>
              <a:t> ENS </a:t>
            </a:r>
            <a:r>
              <a:rPr lang="en-US" sz="1400" b="1" dirty="0" err="1">
                <a:solidFill>
                  <a:schemeClr val="tx1">
                    <a:lumMod val="65000"/>
                    <a:lumOff val="35000"/>
                  </a:schemeClr>
                </a:solidFill>
                <a:latin typeface="Tw Cen MT" panose="020B0602020104020603" pitchFamily="34" charset="0"/>
                <a:ea typeface="Myriad Pro" charset="0"/>
                <a:cs typeface="Myriad Pro" charset="0"/>
              </a:rPr>
              <a:t>didominasi</a:t>
            </a:r>
            <a:r>
              <a:rPr lang="en-US" sz="1400" b="1" dirty="0">
                <a:solidFill>
                  <a:schemeClr val="tx1">
                    <a:lumMod val="65000"/>
                    <a:lumOff val="35000"/>
                  </a:schemeClr>
                </a:solidFill>
                <a:latin typeface="Tw Cen MT" panose="020B0602020104020603" pitchFamily="34" charset="0"/>
                <a:ea typeface="Myriad Pro" charset="0"/>
                <a:cs typeface="Myriad Pro" charset="0"/>
              </a:rPr>
              <a:t> oleh </a:t>
            </a:r>
            <a:r>
              <a:rPr lang="en-US" sz="1400" b="1" dirty="0" err="1">
                <a:solidFill>
                  <a:schemeClr val="tx1">
                    <a:lumMod val="65000"/>
                    <a:lumOff val="35000"/>
                  </a:schemeClr>
                </a:solidFill>
                <a:latin typeface="Tw Cen MT" panose="020B0602020104020603" pitchFamily="34" charset="0"/>
                <a:ea typeface="Myriad Pro" charset="0"/>
                <a:cs typeface="Myriad Pro" charset="0"/>
              </a:rPr>
              <a:t>bencana</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alam</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banjir</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dengan</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angka</a:t>
            </a:r>
            <a:r>
              <a:rPr lang="en-US" sz="1400" b="1" dirty="0">
                <a:solidFill>
                  <a:schemeClr val="tx1">
                    <a:lumMod val="65000"/>
                    <a:lumOff val="35000"/>
                  </a:schemeClr>
                </a:solidFill>
                <a:latin typeface="Tw Cen MT" panose="020B0602020104020603" pitchFamily="34" charset="0"/>
                <a:ea typeface="Myriad Pro" charset="0"/>
                <a:cs typeface="Myriad Pro" charset="0"/>
              </a:rPr>
              <a:t> 319.686 kWh </a:t>
            </a:r>
            <a:r>
              <a:rPr lang="en-US" sz="1400" b="1" dirty="0" err="1">
                <a:solidFill>
                  <a:schemeClr val="tx1">
                    <a:lumMod val="65000"/>
                    <a:lumOff val="35000"/>
                  </a:schemeClr>
                </a:solidFill>
                <a:latin typeface="Tw Cen MT" panose="020B0602020104020603" pitchFamily="34" charset="0"/>
                <a:ea typeface="Myriad Pro" charset="0"/>
                <a:cs typeface="Myriad Pro" charset="0"/>
              </a:rPr>
              <a:t>atau</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setara</a:t>
            </a:r>
            <a:r>
              <a:rPr lang="en-US" sz="1400" b="1" dirty="0">
                <a:solidFill>
                  <a:schemeClr val="tx1">
                    <a:lumMod val="65000"/>
                    <a:lumOff val="35000"/>
                  </a:schemeClr>
                </a:solidFill>
                <a:latin typeface="Tw Cen MT" panose="020B0602020104020603" pitchFamily="34" charset="0"/>
                <a:ea typeface="Myriad Pro" charset="0"/>
                <a:cs typeface="Myriad Pro" charset="0"/>
              </a:rPr>
              <a:t> 67%</a:t>
            </a:r>
          </a:p>
        </p:txBody>
      </p:sp>
      <p:graphicFrame>
        <p:nvGraphicFramePr>
          <p:cNvPr id="20" name="Chart 19">
            <a:extLst>
              <a:ext uri="{FF2B5EF4-FFF2-40B4-BE49-F238E27FC236}">
                <a16:creationId xmlns:a16="http://schemas.microsoft.com/office/drawing/2014/main" xmlns="" id="{B057EF01-299B-40C8-AD4B-D00D8079F3E6}"/>
              </a:ext>
            </a:extLst>
          </p:cNvPr>
          <p:cNvGraphicFramePr>
            <a:graphicFrameLocks/>
          </p:cNvGraphicFramePr>
          <p:nvPr>
            <p:extLst>
              <p:ext uri="{D42A27DB-BD31-4B8C-83A1-F6EECF244321}">
                <p14:modId xmlns:p14="http://schemas.microsoft.com/office/powerpoint/2010/main" val="368935402"/>
              </p:ext>
            </p:extLst>
          </p:nvPr>
        </p:nvGraphicFramePr>
        <p:xfrm>
          <a:off x="508189" y="1216136"/>
          <a:ext cx="5542383" cy="20721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xmlns="" id="{0B4A7373-5F42-4762-BA31-E53D1C559DE9}"/>
              </a:ext>
            </a:extLst>
          </p:cNvPr>
          <p:cNvGraphicFramePr>
            <a:graphicFrameLocks/>
          </p:cNvGraphicFramePr>
          <p:nvPr>
            <p:extLst>
              <p:ext uri="{D42A27DB-BD31-4B8C-83A1-F6EECF244321}">
                <p14:modId xmlns:p14="http://schemas.microsoft.com/office/powerpoint/2010/main" val="1847609663"/>
              </p:ext>
            </p:extLst>
          </p:nvPr>
        </p:nvGraphicFramePr>
        <p:xfrm>
          <a:off x="341541" y="3781118"/>
          <a:ext cx="5535306" cy="2164676"/>
        </p:xfrm>
        <a:graphic>
          <a:graphicData uri="http://schemas.openxmlformats.org/drawingml/2006/chart">
            <c:chart xmlns:c="http://schemas.openxmlformats.org/drawingml/2006/chart" xmlns:r="http://schemas.openxmlformats.org/officeDocument/2006/relationships" r:id="rId4"/>
          </a:graphicData>
        </a:graphic>
      </p:graphicFrame>
      <p:grpSp>
        <p:nvGrpSpPr>
          <p:cNvPr id="17" name="Group 16">
            <a:extLst>
              <a:ext uri="{FF2B5EF4-FFF2-40B4-BE49-F238E27FC236}">
                <a16:creationId xmlns:a16="http://schemas.microsoft.com/office/drawing/2014/main" xmlns="" id="{E5F2DCD6-DAA7-4BF1-BAED-259235359932}"/>
              </a:ext>
            </a:extLst>
          </p:cNvPr>
          <p:cNvGrpSpPr/>
          <p:nvPr/>
        </p:nvGrpSpPr>
        <p:grpSpPr>
          <a:xfrm>
            <a:off x="10428723" y="181178"/>
            <a:ext cx="1526100" cy="515214"/>
            <a:chOff x="9309498" y="641714"/>
            <a:chExt cx="1526100" cy="515214"/>
          </a:xfrm>
          <a:noFill/>
        </p:grpSpPr>
        <p:sp>
          <p:nvSpPr>
            <p:cNvPr id="22" name="Rectangle 21">
              <a:extLst>
                <a:ext uri="{FF2B5EF4-FFF2-40B4-BE49-F238E27FC236}">
                  <a16:creationId xmlns:a16="http://schemas.microsoft.com/office/drawing/2014/main" xmlns="" id="{AAA2C10A-D238-4614-BD94-FA1B5EE8A974}"/>
                </a:ext>
              </a:extLst>
            </p:cNvPr>
            <p:cNvSpPr/>
            <p:nvPr/>
          </p:nvSpPr>
          <p:spPr>
            <a:xfrm>
              <a:off x="9309498" y="641714"/>
              <a:ext cx="1526100" cy="5152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Hasil gambar untuk pln logo png">
              <a:extLst>
                <a:ext uri="{FF2B5EF4-FFF2-40B4-BE49-F238E27FC236}">
                  <a16:creationId xmlns:a16="http://schemas.microsoft.com/office/drawing/2014/main" xmlns="" id="{6B0D574C-CB7A-4B63-AE63-F86B7E5582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grpFill/>
          </p:spPr>
        </p:pic>
      </p:grpSp>
      <p:sp>
        <p:nvSpPr>
          <p:cNvPr id="24" name="Rectangle: Rounded Corners 23">
            <a:extLst>
              <a:ext uri="{FF2B5EF4-FFF2-40B4-BE49-F238E27FC236}">
                <a16:creationId xmlns:a16="http://schemas.microsoft.com/office/drawing/2014/main" xmlns="" id="{8A83EB16-E2DB-4A3D-8A05-9A1A19B677A7}"/>
              </a:ext>
            </a:extLst>
          </p:cNvPr>
          <p:cNvSpPr/>
          <p:nvPr/>
        </p:nvSpPr>
        <p:spPr>
          <a:xfrm>
            <a:off x="6566805" y="895806"/>
            <a:ext cx="5283654" cy="4125902"/>
          </a:xfrm>
          <a:prstGeom prst="roundRect">
            <a:avLst/>
          </a:prstGeom>
          <a:noFill/>
          <a:ln w="44450">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59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xmlns="" id="{E02EEC47-1D1C-4A05-8C64-93CD38A50DB7}"/>
              </a:ext>
            </a:extLst>
          </p:cNvPr>
          <p:cNvSpPr/>
          <p:nvPr/>
        </p:nvSpPr>
        <p:spPr>
          <a:xfrm>
            <a:off x="0" y="0"/>
            <a:ext cx="12192000" cy="2376674"/>
          </a:xfrm>
          <a:prstGeom prst="flowChartProcess">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Process 2">
            <a:extLst>
              <a:ext uri="{FF2B5EF4-FFF2-40B4-BE49-F238E27FC236}">
                <a16:creationId xmlns:a16="http://schemas.microsoft.com/office/drawing/2014/main" xmlns="" id="{E5303EA9-BB1D-40B4-A006-7F930320CD17}"/>
              </a:ext>
            </a:extLst>
          </p:cNvPr>
          <p:cNvSpPr/>
          <p:nvPr/>
        </p:nvSpPr>
        <p:spPr>
          <a:xfrm>
            <a:off x="0" y="2400462"/>
            <a:ext cx="12192000" cy="2176363"/>
          </a:xfrm>
          <a:prstGeom prst="flowChartProcess">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lowchart: Process 3">
            <a:extLst>
              <a:ext uri="{FF2B5EF4-FFF2-40B4-BE49-F238E27FC236}">
                <a16:creationId xmlns:a16="http://schemas.microsoft.com/office/drawing/2014/main" xmlns="" id="{698D4E06-6E5C-4CDD-BF0A-009B93E36748}"/>
              </a:ext>
            </a:extLst>
          </p:cNvPr>
          <p:cNvSpPr/>
          <p:nvPr/>
        </p:nvSpPr>
        <p:spPr>
          <a:xfrm>
            <a:off x="-18624" y="4600939"/>
            <a:ext cx="12217239" cy="2257061"/>
          </a:xfrm>
          <a:prstGeom prst="flowChartProcess">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xmlns="" id="{032FCF9D-6D03-4F87-AEB6-4D22728B0B0A}"/>
              </a:ext>
            </a:extLst>
          </p:cNvPr>
          <p:cNvGrpSpPr/>
          <p:nvPr/>
        </p:nvGrpSpPr>
        <p:grpSpPr>
          <a:xfrm>
            <a:off x="1009271" y="4973496"/>
            <a:ext cx="889116" cy="897834"/>
            <a:chOff x="1192407" y="1509926"/>
            <a:chExt cx="1554317" cy="1569559"/>
          </a:xfrm>
        </p:grpSpPr>
        <p:graphicFrame>
          <p:nvGraphicFramePr>
            <p:cNvPr id="6" name="Chart 5">
              <a:extLst>
                <a:ext uri="{FF2B5EF4-FFF2-40B4-BE49-F238E27FC236}">
                  <a16:creationId xmlns:a16="http://schemas.microsoft.com/office/drawing/2014/main" xmlns="" id="{F94D8110-0211-4AB1-9C44-70723524A512}"/>
                </a:ext>
              </a:extLst>
            </p:cNvPr>
            <p:cNvGraphicFramePr>
              <a:graphicFrameLocks/>
            </p:cNvGraphicFramePr>
            <p:nvPr>
              <p:extLst>
                <p:ext uri="{D42A27DB-BD31-4B8C-83A1-F6EECF244321}">
                  <p14:modId xmlns:p14="http://schemas.microsoft.com/office/powerpoint/2010/main" val="3291133591"/>
                </p:ext>
              </p:extLst>
            </p:nvPr>
          </p:nvGraphicFramePr>
          <p:xfrm>
            <a:off x="1192407" y="1509926"/>
            <a:ext cx="1554317" cy="1569559"/>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a:extLst>
                <a:ext uri="{FF2B5EF4-FFF2-40B4-BE49-F238E27FC236}">
                  <a16:creationId xmlns:a16="http://schemas.microsoft.com/office/drawing/2014/main" xmlns="" id="{6E3FD484-CDEF-478C-B981-3B7BD81B28C4}"/>
                </a:ext>
              </a:extLst>
            </p:cNvPr>
            <p:cNvPicPr>
              <a:picLocks noChangeAspect="1"/>
            </p:cNvPicPr>
            <p:nvPr/>
          </p:nvPicPr>
          <p:blipFill rotWithShape="1">
            <a:blip r:embed="rId3"/>
            <a:srcRect l="34442" t="30552" r="34599" b="26320"/>
            <a:stretch/>
          </p:blipFill>
          <p:spPr>
            <a:xfrm>
              <a:off x="1734939" y="1916465"/>
              <a:ext cx="514474" cy="716709"/>
            </a:xfrm>
            <a:prstGeom prst="rect">
              <a:avLst/>
            </a:prstGeom>
          </p:spPr>
        </p:pic>
      </p:grpSp>
      <p:grpSp>
        <p:nvGrpSpPr>
          <p:cNvPr id="8" name="Group 7">
            <a:extLst>
              <a:ext uri="{FF2B5EF4-FFF2-40B4-BE49-F238E27FC236}">
                <a16:creationId xmlns:a16="http://schemas.microsoft.com/office/drawing/2014/main" xmlns="" id="{BCFE6EC4-C063-45F3-8E6C-1002BBDC191E}"/>
              </a:ext>
            </a:extLst>
          </p:cNvPr>
          <p:cNvGrpSpPr/>
          <p:nvPr/>
        </p:nvGrpSpPr>
        <p:grpSpPr>
          <a:xfrm>
            <a:off x="10136424" y="4949191"/>
            <a:ext cx="1068112" cy="894149"/>
            <a:chOff x="3093064" y="462277"/>
            <a:chExt cx="1872759" cy="1567745"/>
          </a:xfrm>
        </p:grpSpPr>
        <p:graphicFrame>
          <p:nvGraphicFramePr>
            <p:cNvPr id="9" name="Chart 8">
              <a:extLst>
                <a:ext uri="{FF2B5EF4-FFF2-40B4-BE49-F238E27FC236}">
                  <a16:creationId xmlns:a16="http://schemas.microsoft.com/office/drawing/2014/main" xmlns="" id="{006EBA72-4C7E-4F1A-9F59-CB1A7798001B}"/>
                </a:ext>
              </a:extLst>
            </p:cNvPr>
            <p:cNvGraphicFramePr>
              <a:graphicFrameLocks/>
            </p:cNvGraphicFramePr>
            <p:nvPr>
              <p:extLst>
                <p:ext uri="{D42A27DB-BD31-4B8C-83A1-F6EECF244321}">
                  <p14:modId xmlns:p14="http://schemas.microsoft.com/office/powerpoint/2010/main" val="4206776288"/>
                </p:ext>
              </p:extLst>
            </p:nvPr>
          </p:nvGraphicFramePr>
          <p:xfrm>
            <a:off x="3093064" y="462277"/>
            <a:ext cx="1872759" cy="1567745"/>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a:extLst>
                <a:ext uri="{FF2B5EF4-FFF2-40B4-BE49-F238E27FC236}">
                  <a16:creationId xmlns:a16="http://schemas.microsoft.com/office/drawing/2014/main" xmlns="" id="{547C2220-EE25-4509-BDC0-20CB3121D3C2}"/>
                </a:ext>
              </a:extLst>
            </p:cNvPr>
            <p:cNvPicPr>
              <a:picLocks noChangeAspect="1"/>
            </p:cNvPicPr>
            <p:nvPr/>
          </p:nvPicPr>
          <p:blipFill rotWithShape="1">
            <a:blip r:embed="rId5"/>
            <a:srcRect l="28966" t="25833" r="26901" b="25669"/>
            <a:stretch/>
          </p:blipFill>
          <p:spPr>
            <a:xfrm>
              <a:off x="3796027" y="895599"/>
              <a:ext cx="593413" cy="652109"/>
            </a:xfrm>
            <a:prstGeom prst="rect">
              <a:avLst/>
            </a:prstGeom>
          </p:spPr>
        </p:pic>
      </p:grpSp>
      <p:grpSp>
        <p:nvGrpSpPr>
          <p:cNvPr id="11" name="Group 10">
            <a:extLst>
              <a:ext uri="{FF2B5EF4-FFF2-40B4-BE49-F238E27FC236}">
                <a16:creationId xmlns:a16="http://schemas.microsoft.com/office/drawing/2014/main" xmlns="" id="{C9738F99-8A25-4990-A1D7-C35F66F7257A}"/>
              </a:ext>
            </a:extLst>
          </p:cNvPr>
          <p:cNvGrpSpPr/>
          <p:nvPr/>
        </p:nvGrpSpPr>
        <p:grpSpPr>
          <a:xfrm>
            <a:off x="8223110" y="4965799"/>
            <a:ext cx="1131124" cy="892283"/>
            <a:chOff x="4975913" y="1519698"/>
            <a:chExt cx="1949498" cy="1537853"/>
          </a:xfrm>
        </p:grpSpPr>
        <p:graphicFrame>
          <p:nvGraphicFramePr>
            <p:cNvPr id="12" name="Chart 11">
              <a:extLst>
                <a:ext uri="{FF2B5EF4-FFF2-40B4-BE49-F238E27FC236}">
                  <a16:creationId xmlns:a16="http://schemas.microsoft.com/office/drawing/2014/main" xmlns="" id="{FAB14F8C-FD2A-4CA6-972D-2947F3B7EC71}"/>
                </a:ext>
              </a:extLst>
            </p:cNvPr>
            <p:cNvGraphicFramePr>
              <a:graphicFrameLocks/>
            </p:cNvGraphicFramePr>
            <p:nvPr>
              <p:extLst>
                <p:ext uri="{D42A27DB-BD31-4B8C-83A1-F6EECF244321}">
                  <p14:modId xmlns:p14="http://schemas.microsoft.com/office/powerpoint/2010/main" val="341666721"/>
                </p:ext>
              </p:extLst>
            </p:nvPr>
          </p:nvGraphicFramePr>
          <p:xfrm>
            <a:off x="4975913" y="1519698"/>
            <a:ext cx="1949498" cy="1537853"/>
          </p:xfrm>
          <a:graphic>
            <a:graphicData uri="http://schemas.openxmlformats.org/drawingml/2006/chart">
              <c:chart xmlns:c="http://schemas.openxmlformats.org/drawingml/2006/chart" xmlns:r="http://schemas.openxmlformats.org/officeDocument/2006/relationships" r:id="rId6"/>
            </a:graphicData>
          </a:graphic>
        </p:graphicFrame>
        <p:pic>
          <p:nvPicPr>
            <p:cNvPr id="13" name="Picture 12">
              <a:extLst>
                <a:ext uri="{FF2B5EF4-FFF2-40B4-BE49-F238E27FC236}">
                  <a16:creationId xmlns:a16="http://schemas.microsoft.com/office/drawing/2014/main" xmlns="" id="{0C76D3CE-659A-433E-8562-67CFBD429BC0}"/>
                </a:ext>
              </a:extLst>
            </p:cNvPr>
            <p:cNvPicPr>
              <a:picLocks noChangeAspect="1"/>
            </p:cNvPicPr>
            <p:nvPr/>
          </p:nvPicPr>
          <p:blipFill rotWithShape="1">
            <a:blip r:embed="rId7"/>
            <a:srcRect l="31937" t="27088" r="31449" b="31333"/>
            <a:stretch/>
          </p:blipFill>
          <p:spPr>
            <a:xfrm>
              <a:off x="5585781" y="1854998"/>
              <a:ext cx="709329" cy="805486"/>
            </a:xfrm>
            <a:prstGeom prst="rect">
              <a:avLst/>
            </a:prstGeom>
          </p:spPr>
        </p:pic>
      </p:grpSp>
      <p:grpSp>
        <p:nvGrpSpPr>
          <p:cNvPr id="14" name="Group 13">
            <a:extLst>
              <a:ext uri="{FF2B5EF4-FFF2-40B4-BE49-F238E27FC236}">
                <a16:creationId xmlns:a16="http://schemas.microsoft.com/office/drawing/2014/main" xmlns="" id="{F254F871-7432-4A04-8BA9-25B435838721}"/>
              </a:ext>
            </a:extLst>
          </p:cNvPr>
          <p:cNvGrpSpPr/>
          <p:nvPr/>
        </p:nvGrpSpPr>
        <p:grpSpPr>
          <a:xfrm>
            <a:off x="6329875" y="4974387"/>
            <a:ext cx="1110862" cy="892283"/>
            <a:chOff x="5003616" y="3668524"/>
            <a:chExt cx="1886571" cy="1515361"/>
          </a:xfrm>
        </p:grpSpPr>
        <p:graphicFrame>
          <p:nvGraphicFramePr>
            <p:cNvPr id="15" name="Chart 14">
              <a:extLst>
                <a:ext uri="{FF2B5EF4-FFF2-40B4-BE49-F238E27FC236}">
                  <a16:creationId xmlns:a16="http://schemas.microsoft.com/office/drawing/2014/main" xmlns="" id="{9F5E0519-65E8-40A7-8CE2-8CD7452704D2}"/>
                </a:ext>
              </a:extLst>
            </p:cNvPr>
            <p:cNvGraphicFramePr>
              <a:graphicFrameLocks/>
            </p:cNvGraphicFramePr>
            <p:nvPr>
              <p:extLst>
                <p:ext uri="{D42A27DB-BD31-4B8C-83A1-F6EECF244321}">
                  <p14:modId xmlns:p14="http://schemas.microsoft.com/office/powerpoint/2010/main" val="2793999351"/>
                </p:ext>
              </p:extLst>
            </p:nvPr>
          </p:nvGraphicFramePr>
          <p:xfrm>
            <a:off x="5003616" y="3668524"/>
            <a:ext cx="1886571" cy="1515361"/>
          </p:xfrm>
          <a:graphic>
            <a:graphicData uri="http://schemas.openxmlformats.org/drawingml/2006/chart">
              <c:chart xmlns:c="http://schemas.openxmlformats.org/drawingml/2006/chart" xmlns:r="http://schemas.openxmlformats.org/officeDocument/2006/relationships" r:id="rId8"/>
            </a:graphicData>
          </a:graphic>
        </p:graphicFrame>
        <p:pic>
          <p:nvPicPr>
            <p:cNvPr id="16" name="Picture 15">
              <a:extLst>
                <a:ext uri="{FF2B5EF4-FFF2-40B4-BE49-F238E27FC236}">
                  <a16:creationId xmlns:a16="http://schemas.microsoft.com/office/drawing/2014/main" xmlns="" id="{FC32E2D5-9739-4315-A548-553899AB41E5}"/>
                </a:ext>
              </a:extLst>
            </p:cNvPr>
            <p:cNvPicPr>
              <a:picLocks noChangeAspect="1"/>
            </p:cNvPicPr>
            <p:nvPr/>
          </p:nvPicPr>
          <p:blipFill rotWithShape="1">
            <a:blip r:embed="rId9"/>
            <a:srcRect l="37183" t="24718" r="34776" b="30001"/>
            <a:stretch/>
          </p:blipFill>
          <p:spPr>
            <a:xfrm>
              <a:off x="5726120" y="4061548"/>
              <a:ext cx="464175" cy="749557"/>
            </a:xfrm>
            <a:prstGeom prst="rect">
              <a:avLst/>
            </a:prstGeom>
          </p:spPr>
        </p:pic>
      </p:grpSp>
      <p:grpSp>
        <p:nvGrpSpPr>
          <p:cNvPr id="17" name="Group 16">
            <a:extLst>
              <a:ext uri="{FF2B5EF4-FFF2-40B4-BE49-F238E27FC236}">
                <a16:creationId xmlns:a16="http://schemas.microsoft.com/office/drawing/2014/main" xmlns="" id="{46008B05-CF60-43B0-83E5-5C6060973F4E}"/>
              </a:ext>
            </a:extLst>
          </p:cNvPr>
          <p:cNvGrpSpPr/>
          <p:nvPr/>
        </p:nvGrpSpPr>
        <p:grpSpPr>
          <a:xfrm>
            <a:off x="4586889" y="4964510"/>
            <a:ext cx="1164770" cy="892283"/>
            <a:chOff x="3019713" y="4643193"/>
            <a:chExt cx="2017799" cy="1545754"/>
          </a:xfrm>
        </p:grpSpPr>
        <p:graphicFrame>
          <p:nvGraphicFramePr>
            <p:cNvPr id="18" name="Chart 17">
              <a:extLst>
                <a:ext uri="{FF2B5EF4-FFF2-40B4-BE49-F238E27FC236}">
                  <a16:creationId xmlns:a16="http://schemas.microsoft.com/office/drawing/2014/main" xmlns="" id="{166DB97B-B6D7-46A6-8AE7-BDA8E5F8A3B5}"/>
                </a:ext>
              </a:extLst>
            </p:cNvPr>
            <p:cNvGraphicFramePr>
              <a:graphicFrameLocks/>
            </p:cNvGraphicFramePr>
            <p:nvPr>
              <p:extLst>
                <p:ext uri="{D42A27DB-BD31-4B8C-83A1-F6EECF244321}">
                  <p14:modId xmlns:p14="http://schemas.microsoft.com/office/powerpoint/2010/main" val="1216289359"/>
                </p:ext>
              </p:extLst>
            </p:nvPr>
          </p:nvGraphicFramePr>
          <p:xfrm>
            <a:off x="3019713" y="4643193"/>
            <a:ext cx="2017799" cy="1545754"/>
          </p:xfrm>
          <a:graphic>
            <a:graphicData uri="http://schemas.openxmlformats.org/drawingml/2006/chart">
              <c:chart xmlns:c="http://schemas.openxmlformats.org/drawingml/2006/chart" xmlns:r="http://schemas.openxmlformats.org/officeDocument/2006/relationships" r:id="rId10"/>
            </a:graphicData>
          </a:graphic>
        </p:graphicFrame>
        <p:pic>
          <p:nvPicPr>
            <p:cNvPr id="19" name="Picture 18">
              <a:extLst>
                <a:ext uri="{FF2B5EF4-FFF2-40B4-BE49-F238E27FC236}">
                  <a16:creationId xmlns:a16="http://schemas.microsoft.com/office/drawing/2014/main" xmlns="" id="{BE1F0B28-EA5D-4896-8A00-4D99225F894E}"/>
                </a:ext>
              </a:extLst>
            </p:cNvPr>
            <p:cNvPicPr>
              <a:picLocks noChangeAspect="1"/>
            </p:cNvPicPr>
            <p:nvPr/>
          </p:nvPicPr>
          <p:blipFill rotWithShape="1">
            <a:blip r:embed="rId11"/>
            <a:srcRect l="31108" t="34350" r="26920" b="23090"/>
            <a:stretch/>
          </p:blipFill>
          <p:spPr>
            <a:xfrm>
              <a:off x="3616974" y="5046971"/>
              <a:ext cx="759031" cy="769667"/>
            </a:xfrm>
            <a:prstGeom prst="rect">
              <a:avLst/>
            </a:prstGeom>
          </p:spPr>
        </p:pic>
      </p:grpSp>
      <p:grpSp>
        <p:nvGrpSpPr>
          <p:cNvPr id="20" name="Group 19">
            <a:extLst>
              <a:ext uri="{FF2B5EF4-FFF2-40B4-BE49-F238E27FC236}">
                <a16:creationId xmlns:a16="http://schemas.microsoft.com/office/drawing/2014/main" xmlns="" id="{58FB9342-D1EB-4789-ABEA-4F139682C59A}"/>
              </a:ext>
            </a:extLst>
          </p:cNvPr>
          <p:cNvGrpSpPr/>
          <p:nvPr/>
        </p:nvGrpSpPr>
        <p:grpSpPr>
          <a:xfrm>
            <a:off x="2939479" y="4974804"/>
            <a:ext cx="1072053" cy="894149"/>
            <a:chOff x="936515" y="3585116"/>
            <a:chExt cx="1879365" cy="1567490"/>
          </a:xfrm>
        </p:grpSpPr>
        <p:graphicFrame>
          <p:nvGraphicFramePr>
            <p:cNvPr id="21" name="Chart 20">
              <a:extLst>
                <a:ext uri="{FF2B5EF4-FFF2-40B4-BE49-F238E27FC236}">
                  <a16:creationId xmlns:a16="http://schemas.microsoft.com/office/drawing/2014/main" xmlns="" id="{DCD11087-0599-4EC7-83D7-A772B1F742CF}"/>
                </a:ext>
              </a:extLst>
            </p:cNvPr>
            <p:cNvGraphicFramePr>
              <a:graphicFrameLocks/>
            </p:cNvGraphicFramePr>
            <p:nvPr>
              <p:extLst>
                <p:ext uri="{D42A27DB-BD31-4B8C-83A1-F6EECF244321}">
                  <p14:modId xmlns:p14="http://schemas.microsoft.com/office/powerpoint/2010/main" val="3667057810"/>
                </p:ext>
              </p:extLst>
            </p:nvPr>
          </p:nvGraphicFramePr>
          <p:xfrm>
            <a:off x="936515" y="3585116"/>
            <a:ext cx="1879365" cy="1567490"/>
          </p:xfrm>
          <a:graphic>
            <a:graphicData uri="http://schemas.openxmlformats.org/drawingml/2006/chart">
              <c:chart xmlns:c="http://schemas.openxmlformats.org/drawingml/2006/chart" xmlns:r="http://schemas.openxmlformats.org/officeDocument/2006/relationships" r:id="rId12"/>
            </a:graphicData>
          </a:graphic>
        </p:graphicFrame>
        <p:pic>
          <p:nvPicPr>
            <p:cNvPr id="22" name="Picture 21">
              <a:extLst>
                <a:ext uri="{FF2B5EF4-FFF2-40B4-BE49-F238E27FC236}">
                  <a16:creationId xmlns:a16="http://schemas.microsoft.com/office/drawing/2014/main" xmlns="" id="{59D8F432-462D-4255-B62C-35C55F970E93}"/>
                </a:ext>
              </a:extLst>
            </p:cNvPr>
            <p:cNvPicPr>
              <a:picLocks noChangeAspect="1"/>
            </p:cNvPicPr>
            <p:nvPr/>
          </p:nvPicPr>
          <p:blipFill rotWithShape="1">
            <a:blip r:embed="rId13"/>
            <a:srcRect l="33935" t="30941" r="30941" b="30212"/>
            <a:stretch/>
          </p:blipFill>
          <p:spPr>
            <a:xfrm>
              <a:off x="1514198" y="3947972"/>
              <a:ext cx="694688" cy="768312"/>
            </a:xfrm>
            <a:prstGeom prst="rect">
              <a:avLst/>
            </a:prstGeom>
          </p:spPr>
        </p:pic>
      </p:grpSp>
      <p:sp>
        <p:nvSpPr>
          <p:cNvPr id="23" name="TextBox 22">
            <a:extLst>
              <a:ext uri="{FF2B5EF4-FFF2-40B4-BE49-F238E27FC236}">
                <a16:creationId xmlns:a16="http://schemas.microsoft.com/office/drawing/2014/main" xmlns="" id="{900DFC54-3563-4575-AE7A-72F462BECF35}"/>
              </a:ext>
            </a:extLst>
          </p:cNvPr>
          <p:cNvSpPr txBox="1"/>
          <p:nvPr/>
        </p:nvSpPr>
        <p:spPr>
          <a:xfrm>
            <a:off x="89055" y="4559021"/>
            <a:ext cx="6939567" cy="508344"/>
          </a:xfrm>
          <a:prstGeom prst="rect">
            <a:avLst/>
          </a:prstGeom>
        </p:spPr>
        <p:txBody>
          <a:bodyPr wrap="square" rtlCol="0">
            <a:spAutoFit/>
          </a:bodyPr>
          <a:lstStyle/>
          <a:p>
            <a:pPr>
              <a:lnSpc>
                <a:spcPct val="150000"/>
              </a:lnSpc>
            </a:pPr>
            <a:r>
              <a:rPr lang="en-US" sz="2000" b="1" dirty="0">
                <a:solidFill>
                  <a:schemeClr val="bg1"/>
                </a:solidFill>
                <a:latin typeface="Adobe Gothic Std B" panose="020B0800000000000000" pitchFamily="34" charset="-128"/>
                <a:ea typeface="Adobe Gothic Std B" panose="020B0800000000000000" pitchFamily="34" charset="-128"/>
                <a:cs typeface="Myriad Pro" charset="0"/>
              </a:rPr>
              <a:t>REALISASI PENYEBAB GANGGUAN ( Sd JUNI 2020)</a:t>
            </a:r>
            <a:endParaRPr lang="en-US" sz="1200" b="1" dirty="0">
              <a:solidFill>
                <a:schemeClr val="bg1"/>
              </a:solidFill>
              <a:latin typeface="Adobe Gothic Std B" panose="020B0800000000000000" pitchFamily="34" charset="-128"/>
              <a:ea typeface="Adobe Gothic Std B" panose="020B0800000000000000" pitchFamily="34" charset="-128"/>
              <a:cs typeface="Myriad Pro" charset="0"/>
            </a:endParaRPr>
          </a:p>
        </p:txBody>
      </p:sp>
      <p:sp>
        <p:nvSpPr>
          <p:cNvPr id="24" name="TextBox 23">
            <a:extLst>
              <a:ext uri="{FF2B5EF4-FFF2-40B4-BE49-F238E27FC236}">
                <a16:creationId xmlns:a16="http://schemas.microsoft.com/office/drawing/2014/main" xmlns="" id="{F9896545-650E-4E0F-AA2D-BD6368B4651D}"/>
              </a:ext>
            </a:extLst>
          </p:cNvPr>
          <p:cNvSpPr txBox="1"/>
          <p:nvPr/>
        </p:nvSpPr>
        <p:spPr>
          <a:xfrm>
            <a:off x="9897232" y="5866670"/>
            <a:ext cx="1446743" cy="276999"/>
          </a:xfrm>
          <a:prstGeom prst="rect">
            <a:avLst/>
          </a:prstGeom>
        </p:spPr>
        <p:txBody>
          <a:bodyPr wrap="none" rtlCol="0">
            <a:spAutoFit/>
          </a:bodyPr>
          <a:lstStyle/>
          <a:p>
            <a:r>
              <a:rPr lang="en-US" sz="1200" b="1" i="1" dirty="0">
                <a:solidFill>
                  <a:schemeClr val="bg1"/>
                </a:solidFill>
                <a:effectLst>
                  <a:outerShdw algn="ctr" rotWithShape="0">
                    <a:srgbClr val="000000">
                      <a:alpha val="43137"/>
                    </a:srgbClr>
                  </a:outerShdw>
                </a:effectLst>
                <a:latin typeface="Myriad Pro" charset="0"/>
                <a:ea typeface="Myriad Pro" charset="0"/>
                <a:cs typeface="Myriad Pro" charset="0"/>
              </a:rPr>
              <a:t>TIDAK DITEMUKAN</a:t>
            </a:r>
          </a:p>
        </p:txBody>
      </p:sp>
      <p:sp>
        <p:nvSpPr>
          <p:cNvPr id="25" name="TextBox 24">
            <a:extLst>
              <a:ext uri="{FF2B5EF4-FFF2-40B4-BE49-F238E27FC236}">
                <a16:creationId xmlns:a16="http://schemas.microsoft.com/office/drawing/2014/main" xmlns="" id="{EF88D6E0-F314-4635-81C3-37FF6EEBD502}"/>
              </a:ext>
            </a:extLst>
          </p:cNvPr>
          <p:cNvSpPr txBox="1"/>
          <p:nvPr/>
        </p:nvSpPr>
        <p:spPr>
          <a:xfrm>
            <a:off x="10435759" y="6163974"/>
            <a:ext cx="1143262"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43% / 1193x</a:t>
            </a:r>
          </a:p>
        </p:txBody>
      </p:sp>
      <p:sp>
        <p:nvSpPr>
          <p:cNvPr id="26" name="TextBox 25">
            <a:extLst>
              <a:ext uri="{FF2B5EF4-FFF2-40B4-BE49-F238E27FC236}">
                <a16:creationId xmlns:a16="http://schemas.microsoft.com/office/drawing/2014/main" xmlns="" id="{50C44921-1D73-4980-BFD0-B4B4F0C45A34}"/>
              </a:ext>
            </a:extLst>
          </p:cNvPr>
          <p:cNvSpPr txBox="1"/>
          <p:nvPr/>
        </p:nvSpPr>
        <p:spPr>
          <a:xfrm>
            <a:off x="10480866" y="6387600"/>
            <a:ext cx="1045479"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32% / 900x</a:t>
            </a:r>
          </a:p>
        </p:txBody>
      </p:sp>
      <p:sp>
        <p:nvSpPr>
          <p:cNvPr id="27" name="TextBox 26">
            <a:extLst>
              <a:ext uri="{FF2B5EF4-FFF2-40B4-BE49-F238E27FC236}">
                <a16:creationId xmlns:a16="http://schemas.microsoft.com/office/drawing/2014/main" xmlns="" id="{6583F503-2758-40CF-8D07-629E1CC2B5E2}"/>
              </a:ext>
            </a:extLst>
          </p:cNvPr>
          <p:cNvSpPr txBox="1"/>
          <p:nvPr/>
        </p:nvSpPr>
        <p:spPr>
          <a:xfrm>
            <a:off x="9880977" y="6161350"/>
            <a:ext cx="1155439"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2019</a:t>
            </a:r>
          </a:p>
        </p:txBody>
      </p:sp>
      <p:sp>
        <p:nvSpPr>
          <p:cNvPr id="28" name="TextBox 27">
            <a:extLst>
              <a:ext uri="{FF2B5EF4-FFF2-40B4-BE49-F238E27FC236}">
                <a16:creationId xmlns:a16="http://schemas.microsoft.com/office/drawing/2014/main" xmlns="" id="{AE1660D2-D0F0-4700-A5E7-B56434B647C7}"/>
              </a:ext>
            </a:extLst>
          </p:cNvPr>
          <p:cNvSpPr txBox="1"/>
          <p:nvPr/>
        </p:nvSpPr>
        <p:spPr>
          <a:xfrm>
            <a:off x="9889655" y="6368573"/>
            <a:ext cx="575799"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2020</a:t>
            </a:r>
          </a:p>
        </p:txBody>
      </p:sp>
      <p:sp>
        <p:nvSpPr>
          <p:cNvPr id="29" name="TextBox 28">
            <a:extLst>
              <a:ext uri="{FF2B5EF4-FFF2-40B4-BE49-F238E27FC236}">
                <a16:creationId xmlns:a16="http://schemas.microsoft.com/office/drawing/2014/main" xmlns="" id="{32724B14-4DD2-46CF-B110-3A498A167866}"/>
              </a:ext>
            </a:extLst>
          </p:cNvPr>
          <p:cNvSpPr txBox="1"/>
          <p:nvPr/>
        </p:nvSpPr>
        <p:spPr>
          <a:xfrm>
            <a:off x="8018953" y="5782571"/>
            <a:ext cx="1446744" cy="461665"/>
          </a:xfrm>
          <a:prstGeom prst="rect">
            <a:avLst/>
          </a:prstGeom>
        </p:spPr>
        <p:txBody>
          <a:bodyPr wrap="square" rtlCol="0">
            <a:spAutoFit/>
          </a:bodyPr>
          <a:lstStyle/>
          <a:p>
            <a:pPr algn="ctr"/>
            <a:r>
              <a:rPr lang="en-US" sz="1200" b="1" i="1" dirty="0">
                <a:solidFill>
                  <a:schemeClr val="bg1"/>
                </a:solidFill>
                <a:effectLst>
                  <a:outerShdw algn="ctr" rotWithShape="0">
                    <a:srgbClr val="000000">
                      <a:alpha val="43137"/>
                    </a:srgbClr>
                  </a:outerShdw>
                </a:effectLst>
                <a:latin typeface="Myriad Pro" charset="0"/>
                <a:ea typeface="Myriad Pro" charset="0"/>
                <a:cs typeface="Myriad Pro" charset="0"/>
              </a:rPr>
              <a:t>PIHAK KE-3 &amp; </a:t>
            </a:r>
          </a:p>
          <a:p>
            <a:pPr algn="ctr"/>
            <a:r>
              <a:rPr lang="en-US" sz="1200" b="1" i="1" dirty="0">
                <a:solidFill>
                  <a:schemeClr val="bg1"/>
                </a:solidFill>
                <a:effectLst>
                  <a:outerShdw algn="ctr" rotWithShape="0">
                    <a:srgbClr val="000000">
                      <a:alpha val="43137"/>
                    </a:srgbClr>
                  </a:outerShdw>
                </a:effectLst>
                <a:latin typeface="Myriad Pro" charset="0"/>
                <a:ea typeface="Myriad Pro" charset="0"/>
                <a:cs typeface="Myriad Pro" charset="0"/>
              </a:rPr>
              <a:t>HUMAN ERROR</a:t>
            </a:r>
          </a:p>
        </p:txBody>
      </p:sp>
      <p:sp>
        <p:nvSpPr>
          <p:cNvPr id="30" name="TextBox 29">
            <a:extLst>
              <a:ext uri="{FF2B5EF4-FFF2-40B4-BE49-F238E27FC236}">
                <a16:creationId xmlns:a16="http://schemas.microsoft.com/office/drawing/2014/main" xmlns="" id="{58992411-EB0D-4E92-92FE-352357FD7623}"/>
              </a:ext>
            </a:extLst>
          </p:cNvPr>
          <p:cNvSpPr txBox="1"/>
          <p:nvPr/>
        </p:nvSpPr>
        <p:spPr>
          <a:xfrm>
            <a:off x="8637281" y="6201461"/>
            <a:ext cx="1051891"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8% / 202x</a:t>
            </a:r>
          </a:p>
        </p:txBody>
      </p:sp>
      <p:sp>
        <p:nvSpPr>
          <p:cNvPr id="31" name="TextBox 30">
            <a:extLst>
              <a:ext uri="{FF2B5EF4-FFF2-40B4-BE49-F238E27FC236}">
                <a16:creationId xmlns:a16="http://schemas.microsoft.com/office/drawing/2014/main" xmlns="" id="{19FAA71B-D6C0-4898-86C8-D1D1507A6346}"/>
              </a:ext>
            </a:extLst>
          </p:cNvPr>
          <p:cNvSpPr txBox="1"/>
          <p:nvPr/>
        </p:nvSpPr>
        <p:spPr>
          <a:xfrm>
            <a:off x="8637281" y="6448728"/>
            <a:ext cx="947695"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4% / 120x</a:t>
            </a:r>
          </a:p>
        </p:txBody>
      </p:sp>
      <p:sp>
        <p:nvSpPr>
          <p:cNvPr id="32" name="TextBox 31">
            <a:extLst>
              <a:ext uri="{FF2B5EF4-FFF2-40B4-BE49-F238E27FC236}">
                <a16:creationId xmlns:a16="http://schemas.microsoft.com/office/drawing/2014/main" xmlns="" id="{E7657F85-FDCA-4ECD-9435-D5D73228DC87}"/>
              </a:ext>
            </a:extLst>
          </p:cNvPr>
          <p:cNvSpPr txBox="1"/>
          <p:nvPr/>
        </p:nvSpPr>
        <p:spPr>
          <a:xfrm>
            <a:off x="7996648" y="6220627"/>
            <a:ext cx="1155439"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2019</a:t>
            </a:r>
          </a:p>
        </p:txBody>
      </p:sp>
      <p:sp>
        <p:nvSpPr>
          <p:cNvPr id="33" name="TextBox 32">
            <a:extLst>
              <a:ext uri="{FF2B5EF4-FFF2-40B4-BE49-F238E27FC236}">
                <a16:creationId xmlns:a16="http://schemas.microsoft.com/office/drawing/2014/main" xmlns="" id="{B7CD6C05-CF19-42BA-8262-63EF4BA06269}"/>
              </a:ext>
            </a:extLst>
          </p:cNvPr>
          <p:cNvSpPr txBox="1"/>
          <p:nvPr/>
        </p:nvSpPr>
        <p:spPr>
          <a:xfrm>
            <a:off x="8005326" y="6427850"/>
            <a:ext cx="575799"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2020</a:t>
            </a:r>
          </a:p>
        </p:txBody>
      </p:sp>
      <p:sp>
        <p:nvSpPr>
          <p:cNvPr id="34" name="TextBox 33">
            <a:extLst>
              <a:ext uri="{FF2B5EF4-FFF2-40B4-BE49-F238E27FC236}">
                <a16:creationId xmlns:a16="http://schemas.microsoft.com/office/drawing/2014/main" xmlns="" id="{84DB3FE9-1984-4235-934A-8C23C3168C14}"/>
              </a:ext>
            </a:extLst>
          </p:cNvPr>
          <p:cNvSpPr txBox="1"/>
          <p:nvPr/>
        </p:nvSpPr>
        <p:spPr>
          <a:xfrm>
            <a:off x="6359277" y="5873656"/>
            <a:ext cx="1066189" cy="276999"/>
          </a:xfrm>
          <a:prstGeom prst="rect">
            <a:avLst/>
          </a:prstGeom>
        </p:spPr>
        <p:txBody>
          <a:bodyPr wrap="none" rtlCol="0">
            <a:spAutoFit/>
          </a:bodyPr>
          <a:lstStyle/>
          <a:p>
            <a:r>
              <a:rPr lang="en-US" sz="1200" b="1" i="1" dirty="0">
                <a:solidFill>
                  <a:schemeClr val="bg1"/>
                </a:solidFill>
                <a:effectLst>
                  <a:outerShdw algn="ctr" rotWithShape="0">
                    <a:srgbClr val="000000">
                      <a:alpha val="43137"/>
                    </a:srgbClr>
                  </a:outerShdw>
                </a:effectLst>
                <a:latin typeface="Myriad Pro" charset="0"/>
                <a:ea typeface="Myriad Pro" charset="0"/>
                <a:cs typeface="Myriad Pro" charset="0"/>
              </a:rPr>
              <a:t>ALAM / PETIR</a:t>
            </a:r>
          </a:p>
        </p:txBody>
      </p:sp>
      <p:sp>
        <p:nvSpPr>
          <p:cNvPr id="35" name="TextBox 34">
            <a:extLst>
              <a:ext uri="{FF2B5EF4-FFF2-40B4-BE49-F238E27FC236}">
                <a16:creationId xmlns:a16="http://schemas.microsoft.com/office/drawing/2014/main" xmlns="" id="{9639B441-CA0B-4A0E-90F6-A31BEF5E66D2}"/>
              </a:ext>
            </a:extLst>
          </p:cNvPr>
          <p:cNvSpPr txBox="1"/>
          <p:nvPr/>
        </p:nvSpPr>
        <p:spPr>
          <a:xfrm>
            <a:off x="6757677" y="6201461"/>
            <a:ext cx="1155438"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7% /  196x</a:t>
            </a:r>
          </a:p>
        </p:txBody>
      </p:sp>
      <p:sp>
        <p:nvSpPr>
          <p:cNvPr id="36" name="TextBox 35">
            <a:extLst>
              <a:ext uri="{FF2B5EF4-FFF2-40B4-BE49-F238E27FC236}">
                <a16:creationId xmlns:a16="http://schemas.microsoft.com/office/drawing/2014/main" xmlns="" id="{7A85DC52-B505-4266-A117-3450DEAFF6EC}"/>
              </a:ext>
            </a:extLst>
          </p:cNvPr>
          <p:cNvSpPr txBox="1"/>
          <p:nvPr/>
        </p:nvSpPr>
        <p:spPr>
          <a:xfrm>
            <a:off x="6745251" y="6419718"/>
            <a:ext cx="981359"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7% /  186x</a:t>
            </a:r>
          </a:p>
        </p:txBody>
      </p:sp>
      <p:sp>
        <p:nvSpPr>
          <p:cNvPr id="37" name="TextBox 36">
            <a:extLst>
              <a:ext uri="{FF2B5EF4-FFF2-40B4-BE49-F238E27FC236}">
                <a16:creationId xmlns:a16="http://schemas.microsoft.com/office/drawing/2014/main" xmlns="" id="{FC183687-B3DA-4552-BB7B-7B8072057432}"/>
              </a:ext>
            </a:extLst>
          </p:cNvPr>
          <p:cNvSpPr txBox="1"/>
          <p:nvPr/>
        </p:nvSpPr>
        <p:spPr>
          <a:xfrm>
            <a:off x="6176801" y="6212775"/>
            <a:ext cx="1155439"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2019</a:t>
            </a:r>
          </a:p>
        </p:txBody>
      </p:sp>
      <p:sp>
        <p:nvSpPr>
          <p:cNvPr id="38" name="TextBox 37">
            <a:extLst>
              <a:ext uri="{FF2B5EF4-FFF2-40B4-BE49-F238E27FC236}">
                <a16:creationId xmlns:a16="http://schemas.microsoft.com/office/drawing/2014/main" xmlns="" id="{FA33DC70-8DC9-466D-9B5D-0F5FD2F92ECF}"/>
              </a:ext>
            </a:extLst>
          </p:cNvPr>
          <p:cNvSpPr txBox="1"/>
          <p:nvPr/>
        </p:nvSpPr>
        <p:spPr>
          <a:xfrm>
            <a:off x="6185479" y="6419998"/>
            <a:ext cx="575799"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2020</a:t>
            </a:r>
          </a:p>
        </p:txBody>
      </p:sp>
      <p:sp>
        <p:nvSpPr>
          <p:cNvPr id="39" name="TextBox 38">
            <a:extLst>
              <a:ext uri="{FF2B5EF4-FFF2-40B4-BE49-F238E27FC236}">
                <a16:creationId xmlns:a16="http://schemas.microsoft.com/office/drawing/2014/main" xmlns="" id="{560C32FE-BFDB-4DF6-9440-1083485B1445}"/>
              </a:ext>
            </a:extLst>
          </p:cNvPr>
          <p:cNvSpPr txBox="1"/>
          <p:nvPr/>
        </p:nvSpPr>
        <p:spPr>
          <a:xfrm>
            <a:off x="4799469" y="5895512"/>
            <a:ext cx="690382" cy="276999"/>
          </a:xfrm>
          <a:prstGeom prst="rect">
            <a:avLst/>
          </a:prstGeom>
        </p:spPr>
        <p:txBody>
          <a:bodyPr wrap="none" rtlCol="0">
            <a:spAutoFit/>
          </a:bodyPr>
          <a:lstStyle/>
          <a:p>
            <a:r>
              <a:rPr lang="en-US" sz="1200" b="1" i="1" dirty="0">
                <a:solidFill>
                  <a:schemeClr val="bg1"/>
                </a:solidFill>
                <a:effectLst>
                  <a:outerShdw algn="ctr" rotWithShape="0">
                    <a:srgbClr val="000000">
                      <a:alpha val="43137"/>
                    </a:srgbClr>
                  </a:outerShdw>
                </a:effectLst>
                <a:latin typeface="Myriad Pro" charset="0"/>
                <a:ea typeface="Myriad Pro" charset="0"/>
                <a:cs typeface="Myriad Pro" charset="0"/>
              </a:rPr>
              <a:t>HEWAN</a:t>
            </a:r>
          </a:p>
        </p:txBody>
      </p:sp>
      <p:sp>
        <p:nvSpPr>
          <p:cNvPr id="40" name="TextBox 39">
            <a:extLst>
              <a:ext uri="{FF2B5EF4-FFF2-40B4-BE49-F238E27FC236}">
                <a16:creationId xmlns:a16="http://schemas.microsoft.com/office/drawing/2014/main" xmlns="" id="{6EE19CBF-A04A-4898-BC7B-00EF18614066}"/>
              </a:ext>
            </a:extLst>
          </p:cNvPr>
          <p:cNvSpPr txBox="1"/>
          <p:nvPr/>
        </p:nvSpPr>
        <p:spPr>
          <a:xfrm>
            <a:off x="4855624" y="6220627"/>
            <a:ext cx="1155438"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25% / 685x</a:t>
            </a:r>
          </a:p>
        </p:txBody>
      </p:sp>
      <p:sp>
        <p:nvSpPr>
          <p:cNvPr id="41" name="TextBox 40">
            <a:extLst>
              <a:ext uri="{FF2B5EF4-FFF2-40B4-BE49-F238E27FC236}">
                <a16:creationId xmlns:a16="http://schemas.microsoft.com/office/drawing/2014/main" xmlns="" id="{E2440BE4-667E-471D-9873-A8FF7A693C8E}"/>
              </a:ext>
            </a:extLst>
          </p:cNvPr>
          <p:cNvSpPr txBox="1"/>
          <p:nvPr/>
        </p:nvSpPr>
        <p:spPr>
          <a:xfrm>
            <a:off x="4841937" y="6444143"/>
            <a:ext cx="1143262"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40% / 1105x</a:t>
            </a:r>
          </a:p>
        </p:txBody>
      </p:sp>
      <p:sp>
        <p:nvSpPr>
          <p:cNvPr id="42" name="TextBox 41">
            <a:extLst>
              <a:ext uri="{FF2B5EF4-FFF2-40B4-BE49-F238E27FC236}">
                <a16:creationId xmlns:a16="http://schemas.microsoft.com/office/drawing/2014/main" xmlns="" id="{3AB0C685-35D1-4602-A72D-9E155C6DF000}"/>
              </a:ext>
            </a:extLst>
          </p:cNvPr>
          <p:cNvSpPr txBox="1"/>
          <p:nvPr/>
        </p:nvSpPr>
        <p:spPr>
          <a:xfrm>
            <a:off x="4292693" y="6230024"/>
            <a:ext cx="1155439"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2019</a:t>
            </a:r>
          </a:p>
        </p:txBody>
      </p:sp>
      <p:sp>
        <p:nvSpPr>
          <p:cNvPr id="43" name="TextBox 42">
            <a:extLst>
              <a:ext uri="{FF2B5EF4-FFF2-40B4-BE49-F238E27FC236}">
                <a16:creationId xmlns:a16="http://schemas.microsoft.com/office/drawing/2014/main" xmlns="" id="{939A74D1-BD99-40B2-9891-B49A02BAB0DE}"/>
              </a:ext>
            </a:extLst>
          </p:cNvPr>
          <p:cNvSpPr txBox="1"/>
          <p:nvPr/>
        </p:nvSpPr>
        <p:spPr>
          <a:xfrm>
            <a:off x="4301371" y="6437247"/>
            <a:ext cx="575799"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2020</a:t>
            </a:r>
          </a:p>
        </p:txBody>
      </p:sp>
      <p:sp>
        <p:nvSpPr>
          <p:cNvPr id="45" name="TextBox 44">
            <a:extLst>
              <a:ext uri="{FF2B5EF4-FFF2-40B4-BE49-F238E27FC236}">
                <a16:creationId xmlns:a16="http://schemas.microsoft.com/office/drawing/2014/main" xmlns="" id="{ECA86B61-B717-49F7-AA73-8F0547744A1F}"/>
              </a:ext>
            </a:extLst>
          </p:cNvPr>
          <p:cNvSpPr txBox="1"/>
          <p:nvPr/>
        </p:nvSpPr>
        <p:spPr>
          <a:xfrm>
            <a:off x="3105826" y="5899684"/>
            <a:ext cx="694421" cy="276999"/>
          </a:xfrm>
          <a:prstGeom prst="rect">
            <a:avLst/>
          </a:prstGeom>
        </p:spPr>
        <p:txBody>
          <a:bodyPr wrap="none" rtlCol="0">
            <a:spAutoFit/>
          </a:bodyPr>
          <a:lstStyle/>
          <a:p>
            <a:r>
              <a:rPr lang="en-US" sz="1200" b="1" i="1" dirty="0">
                <a:solidFill>
                  <a:schemeClr val="bg1"/>
                </a:solidFill>
                <a:effectLst>
                  <a:outerShdw algn="ctr" rotWithShape="0">
                    <a:srgbClr val="000000">
                      <a:alpha val="43137"/>
                    </a:srgbClr>
                  </a:outerShdw>
                </a:effectLst>
                <a:latin typeface="Myriad Pro" charset="0"/>
                <a:ea typeface="Myriad Pro" charset="0"/>
                <a:cs typeface="Myriad Pro" charset="0"/>
              </a:rPr>
              <a:t>POHON</a:t>
            </a:r>
          </a:p>
        </p:txBody>
      </p:sp>
      <p:sp>
        <p:nvSpPr>
          <p:cNvPr id="46" name="TextBox 45">
            <a:extLst>
              <a:ext uri="{FF2B5EF4-FFF2-40B4-BE49-F238E27FC236}">
                <a16:creationId xmlns:a16="http://schemas.microsoft.com/office/drawing/2014/main" xmlns="" id="{C25D1B38-33A1-4CFE-8459-0BE975EA364F}"/>
              </a:ext>
            </a:extLst>
          </p:cNvPr>
          <p:cNvSpPr txBox="1"/>
          <p:nvPr/>
        </p:nvSpPr>
        <p:spPr>
          <a:xfrm>
            <a:off x="3278420" y="6214684"/>
            <a:ext cx="1155438"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7% / 196x</a:t>
            </a:r>
          </a:p>
        </p:txBody>
      </p:sp>
      <p:sp>
        <p:nvSpPr>
          <p:cNvPr id="47" name="TextBox 46">
            <a:extLst>
              <a:ext uri="{FF2B5EF4-FFF2-40B4-BE49-F238E27FC236}">
                <a16:creationId xmlns:a16="http://schemas.microsoft.com/office/drawing/2014/main" xmlns="" id="{FA29ABF6-623C-4BD8-A3CD-5750E43CD4D1}"/>
              </a:ext>
            </a:extLst>
          </p:cNvPr>
          <p:cNvSpPr txBox="1"/>
          <p:nvPr/>
        </p:nvSpPr>
        <p:spPr>
          <a:xfrm>
            <a:off x="3282498" y="6429170"/>
            <a:ext cx="947695"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8% / 215x</a:t>
            </a:r>
          </a:p>
        </p:txBody>
      </p:sp>
      <p:sp>
        <p:nvSpPr>
          <p:cNvPr id="48" name="TextBox 47">
            <a:extLst>
              <a:ext uri="{FF2B5EF4-FFF2-40B4-BE49-F238E27FC236}">
                <a16:creationId xmlns:a16="http://schemas.microsoft.com/office/drawing/2014/main" xmlns="" id="{C8DDFF09-A24B-4972-8BD7-AF192080E4B3}"/>
              </a:ext>
            </a:extLst>
          </p:cNvPr>
          <p:cNvSpPr txBox="1"/>
          <p:nvPr/>
        </p:nvSpPr>
        <p:spPr>
          <a:xfrm>
            <a:off x="2721315" y="6232368"/>
            <a:ext cx="1155439"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2019</a:t>
            </a:r>
          </a:p>
        </p:txBody>
      </p:sp>
      <p:sp>
        <p:nvSpPr>
          <p:cNvPr id="49" name="TextBox 48">
            <a:extLst>
              <a:ext uri="{FF2B5EF4-FFF2-40B4-BE49-F238E27FC236}">
                <a16:creationId xmlns:a16="http://schemas.microsoft.com/office/drawing/2014/main" xmlns="" id="{03E73947-0B9C-4332-8474-156904C3D1AE}"/>
              </a:ext>
            </a:extLst>
          </p:cNvPr>
          <p:cNvSpPr txBox="1"/>
          <p:nvPr/>
        </p:nvSpPr>
        <p:spPr>
          <a:xfrm>
            <a:off x="2729993" y="6439591"/>
            <a:ext cx="575799"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2020</a:t>
            </a:r>
          </a:p>
        </p:txBody>
      </p:sp>
      <p:sp>
        <p:nvSpPr>
          <p:cNvPr id="50" name="TextBox 49">
            <a:extLst>
              <a:ext uri="{FF2B5EF4-FFF2-40B4-BE49-F238E27FC236}">
                <a16:creationId xmlns:a16="http://schemas.microsoft.com/office/drawing/2014/main" xmlns="" id="{A8243654-164F-4353-8AD3-76B2095956A5}"/>
              </a:ext>
            </a:extLst>
          </p:cNvPr>
          <p:cNvSpPr txBox="1"/>
          <p:nvPr/>
        </p:nvSpPr>
        <p:spPr>
          <a:xfrm>
            <a:off x="555357" y="5889073"/>
            <a:ext cx="1820819" cy="276999"/>
          </a:xfrm>
          <a:prstGeom prst="rect">
            <a:avLst/>
          </a:prstGeom>
        </p:spPr>
        <p:txBody>
          <a:bodyPr wrap="none" rtlCol="0">
            <a:spAutoFit/>
          </a:bodyPr>
          <a:lstStyle/>
          <a:p>
            <a:r>
              <a:rPr lang="en-US" sz="1200" b="1" i="1" dirty="0">
                <a:solidFill>
                  <a:schemeClr val="bg1"/>
                </a:solidFill>
                <a:effectLst>
                  <a:outerShdw algn="ctr" rotWithShape="0">
                    <a:srgbClr val="000000">
                      <a:alpha val="43137"/>
                    </a:srgbClr>
                  </a:outerShdw>
                </a:effectLst>
                <a:latin typeface="Myriad Pro" charset="0"/>
                <a:ea typeface="Myriad Pro" charset="0"/>
                <a:cs typeface="Myriad Pro" charset="0"/>
              </a:rPr>
              <a:t>PERALATAN/KOMPONEN</a:t>
            </a:r>
          </a:p>
        </p:txBody>
      </p:sp>
      <p:sp>
        <p:nvSpPr>
          <p:cNvPr id="51" name="TextBox 50">
            <a:extLst>
              <a:ext uri="{FF2B5EF4-FFF2-40B4-BE49-F238E27FC236}">
                <a16:creationId xmlns:a16="http://schemas.microsoft.com/office/drawing/2014/main" xmlns="" id="{EBF0BE05-9CCB-4CE9-819A-FD2DF9CF1B8B}"/>
              </a:ext>
            </a:extLst>
          </p:cNvPr>
          <p:cNvSpPr txBox="1"/>
          <p:nvPr/>
        </p:nvSpPr>
        <p:spPr>
          <a:xfrm>
            <a:off x="1211679" y="6211192"/>
            <a:ext cx="1155439"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10% / 267x</a:t>
            </a:r>
          </a:p>
        </p:txBody>
      </p:sp>
      <p:sp>
        <p:nvSpPr>
          <p:cNvPr id="52" name="TextBox 51">
            <a:extLst>
              <a:ext uri="{FF2B5EF4-FFF2-40B4-BE49-F238E27FC236}">
                <a16:creationId xmlns:a16="http://schemas.microsoft.com/office/drawing/2014/main" xmlns="" id="{733BC3B3-540E-4A69-A862-74DF06E12BBD}"/>
              </a:ext>
            </a:extLst>
          </p:cNvPr>
          <p:cNvSpPr txBox="1"/>
          <p:nvPr/>
        </p:nvSpPr>
        <p:spPr>
          <a:xfrm>
            <a:off x="1220357" y="6418415"/>
            <a:ext cx="947695"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9% / 250x</a:t>
            </a:r>
          </a:p>
        </p:txBody>
      </p:sp>
      <p:sp>
        <p:nvSpPr>
          <p:cNvPr id="53" name="TextBox 52">
            <a:extLst>
              <a:ext uri="{FF2B5EF4-FFF2-40B4-BE49-F238E27FC236}">
                <a16:creationId xmlns:a16="http://schemas.microsoft.com/office/drawing/2014/main" xmlns="" id="{7A31E983-51B2-491C-84CA-EBC85A5906F8}"/>
              </a:ext>
            </a:extLst>
          </p:cNvPr>
          <p:cNvSpPr txBox="1"/>
          <p:nvPr/>
        </p:nvSpPr>
        <p:spPr>
          <a:xfrm>
            <a:off x="663092" y="6213082"/>
            <a:ext cx="1155439" cy="307777"/>
          </a:xfrm>
          <a:prstGeom prst="rect">
            <a:avLst/>
          </a:prstGeom>
        </p:spPr>
        <p:txBody>
          <a:bodyPr wrap="squar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2019</a:t>
            </a:r>
          </a:p>
        </p:txBody>
      </p:sp>
      <p:sp>
        <p:nvSpPr>
          <p:cNvPr id="54" name="TextBox 53">
            <a:extLst>
              <a:ext uri="{FF2B5EF4-FFF2-40B4-BE49-F238E27FC236}">
                <a16:creationId xmlns:a16="http://schemas.microsoft.com/office/drawing/2014/main" xmlns="" id="{47A58BB3-CE9D-4586-B5C1-0CF419FE8E41}"/>
              </a:ext>
            </a:extLst>
          </p:cNvPr>
          <p:cNvSpPr txBox="1"/>
          <p:nvPr/>
        </p:nvSpPr>
        <p:spPr>
          <a:xfrm>
            <a:off x="671770" y="6420305"/>
            <a:ext cx="575799" cy="307777"/>
          </a:xfrm>
          <a:prstGeom prst="rect">
            <a:avLst/>
          </a:prstGeom>
        </p:spPr>
        <p:txBody>
          <a:bodyPr wrap="none" rtlCol="0">
            <a:spAutoFit/>
          </a:bodyPr>
          <a:lstStyle/>
          <a:p>
            <a:r>
              <a:rPr lang="en-US" sz="1400" b="1" i="1" dirty="0">
                <a:solidFill>
                  <a:schemeClr val="bg1"/>
                </a:solidFill>
                <a:effectLst>
                  <a:outerShdw algn="ctr" rotWithShape="0">
                    <a:srgbClr val="000000">
                      <a:alpha val="43137"/>
                    </a:srgbClr>
                  </a:outerShdw>
                </a:effectLst>
                <a:latin typeface="Myriad Pro" charset="0"/>
                <a:ea typeface="Myriad Pro" charset="0"/>
                <a:cs typeface="Myriad Pro" charset="0"/>
              </a:rPr>
              <a:t>2020</a:t>
            </a:r>
          </a:p>
        </p:txBody>
      </p:sp>
      <p:graphicFrame>
        <p:nvGraphicFramePr>
          <p:cNvPr id="55" name="Chart 54">
            <a:extLst>
              <a:ext uri="{FF2B5EF4-FFF2-40B4-BE49-F238E27FC236}">
                <a16:creationId xmlns:a16="http://schemas.microsoft.com/office/drawing/2014/main" xmlns="" id="{D1C03760-4782-473E-AF5F-AE09ABE00356}"/>
              </a:ext>
            </a:extLst>
          </p:cNvPr>
          <p:cNvGraphicFramePr>
            <a:graphicFrameLocks/>
          </p:cNvGraphicFramePr>
          <p:nvPr>
            <p:extLst>
              <p:ext uri="{D42A27DB-BD31-4B8C-83A1-F6EECF244321}">
                <p14:modId xmlns:p14="http://schemas.microsoft.com/office/powerpoint/2010/main" val="928720885"/>
              </p:ext>
            </p:extLst>
          </p:nvPr>
        </p:nvGraphicFramePr>
        <p:xfrm>
          <a:off x="421617" y="2845884"/>
          <a:ext cx="3589915" cy="1682406"/>
        </p:xfrm>
        <a:graphic>
          <a:graphicData uri="http://schemas.openxmlformats.org/drawingml/2006/chart">
            <c:chart xmlns:c="http://schemas.openxmlformats.org/drawingml/2006/chart" xmlns:r="http://schemas.openxmlformats.org/officeDocument/2006/relationships" r:id="rId14"/>
          </a:graphicData>
        </a:graphic>
      </p:graphicFrame>
      <p:sp>
        <p:nvSpPr>
          <p:cNvPr id="56" name="TextBox 55">
            <a:extLst>
              <a:ext uri="{FF2B5EF4-FFF2-40B4-BE49-F238E27FC236}">
                <a16:creationId xmlns:a16="http://schemas.microsoft.com/office/drawing/2014/main" xmlns="" id="{551F7351-5BE2-4C55-A596-B164B3DC165A}"/>
              </a:ext>
            </a:extLst>
          </p:cNvPr>
          <p:cNvSpPr txBox="1"/>
          <p:nvPr/>
        </p:nvSpPr>
        <p:spPr>
          <a:xfrm>
            <a:off x="4240254" y="2369891"/>
            <a:ext cx="4898983" cy="2439835"/>
          </a:xfrm>
          <a:prstGeom prst="rect">
            <a:avLst/>
          </a:prstGeom>
        </p:spPr>
        <p:txBody>
          <a:bodyPr wrap="square" rtlCol="0">
            <a:spAutoFit/>
          </a:bodyPr>
          <a:lstStyle/>
          <a:p>
            <a:pPr>
              <a:lnSpc>
                <a:spcPct val="150000"/>
              </a:lnSpc>
            </a:pPr>
            <a:r>
              <a:rPr lang="en-US" b="1" dirty="0">
                <a:solidFill>
                  <a:schemeClr val="bg1"/>
                </a:solidFill>
                <a:latin typeface="Tw Cen MT" panose="020B0602020104020603" pitchFamily="34" charset="0"/>
                <a:ea typeface="Myriad Pro" charset="0"/>
                <a:cs typeface="Myriad Pro" charset="0"/>
              </a:rPr>
              <a:t>Breakthrough  </a:t>
            </a:r>
            <a:r>
              <a:rPr lang="en-US" b="1" dirty="0" err="1">
                <a:solidFill>
                  <a:schemeClr val="bg1"/>
                </a:solidFill>
                <a:latin typeface="Tw Cen MT" panose="020B0602020104020603" pitchFamily="34" charset="0"/>
                <a:ea typeface="Myriad Pro" charset="0"/>
                <a:cs typeface="Myriad Pro" charset="0"/>
              </a:rPr>
              <a:t>Penurunan</a:t>
            </a:r>
            <a:r>
              <a:rPr lang="en-US" b="1" dirty="0">
                <a:solidFill>
                  <a:schemeClr val="bg1"/>
                </a:solidFill>
                <a:latin typeface="Tw Cen MT" panose="020B0602020104020603" pitchFamily="34" charset="0"/>
                <a:ea typeface="Myriad Pro" charset="0"/>
                <a:cs typeface="Myriad Pro" charset="0"/>
              </a:rPr>
              <a:t> </a:t>
            </a:r>
            <a:r>
              <a:rPr lang="en-US" b="1" dirty="0" err="1">
                <a:solidFill>
                  <a:schemeClr val="bg1"/>
                </a:solidFill>
                <a:latin typeface="Tw Cen MT" panose="020B0602020104020603" pitchFamily="34" charset="0"/>
                <a:ea typeface="Myriad Pro" charset="0"/>
                <a:cs typeface="Myriad Pro" charset="0"/>
              </a:rPr>
              <a:t>Gangguan</a:t>
            </a:r>
            <a:r>
              <a:rPr lang="en-US" b="1" dirty="0">
                <a:solidFill>
                  <a:schemeClr val="bg1"/>
                </a:solidFill>
                <a:latin typeface="Tw Cen MT" panose="020B0602020104020603" pitchFamily="34" charset="0"/>
                <a:ea typeface="Myriad Pro" charset="0"/>
                <a:cs typeface="Myriad Pro" charset="0"/>
              </a:rPr>
              <a:t> </a:t>
            </a:r>
          </a:p>
          <a:p>
            <a:pPr>
              <a:lnSpc>
                <a:spcPct val="150000"/>
              </a:lnSpc>
            </a:pPr>
            <a:r>
              <a:rPr lang="en-US" sz="1600" b="1" dirty="0">
                <a:solidFill>
                  <a:schemeClr val="bg1"/>
                </a:solidFill>
                <a:latin typeface="Tw Cen MT" panose="020B0602020104020603" pitchFamily="34" charset="0"/>
                <a:ea typeface="Myriad Pro" charset="0"/>
                <a:cs typeface="Myriad Pro" charset="0"/>
              </a:rPr>
              <a:t>“ </a:t>
            </a:r>
            <a:r>
              <a:rPr lang="en-US" sz="1600" b="1" dirty="0" err="1">
                <a:solidFill>
                  <a:schemeClr val="bg1"/>
                </a:solidFill>
                <a:latin typeface="Tw Cen MT" panose="020B0602020104020603" pitchFamily="34" charset="0"/>
                <a:ea typeface="Myriad Pro" charset="0"/>
                <a:cs typeface="Myriad Pro" charset="0"/>
              </a:rPr>
              <a:t>Implementasi</a:t>
            </a:r>
            <a:r>
              <a:rPr lang="en-US" sz="1600" b="1" dirty="0">
                <a:solidFill>
                  <a:schemeClr val="bg1"/>
                </a:solidFill>
                <a:latin typeface="Tw Cen MT" panose="020B0602020104020603" pitchFamily="34" charset="0"/>
                <a:ea typeface="Myriad Pro" charset="0"/>
                <a:cs typeface="Myriad Pro" charset="0"/>
              </a:rPr>
              <a:t> Guardian Inspection”</a:t>
            </a:r>
          </a:p>
          <a:p>
            <a:pPr marL="228600" indent="-228600">
              <a:lnSpc>
                <a:spcPct val="150000"/>
              </a:lnSpc>
              <a:buAutoNum type="arabicPeriod"/>
            </a:pPr>
            <a:r>
              <a:rPr lang="en-US" sz="1380" b="1" dirty="0" err="1">
                <a:solidFill>
                  <a:schemeClr val="bg1"/>
                </a:solidFill>
                <a:latin typeface="Tw Cen MT" panose="020B0602020104020603" pitchFamily="34" charset="0"/>
                <a:ea typeface="Myriad Pro" charset="0"/>
                <a:cs typeface="Myriad Pro" charset="0"/>
              </a:rPr>
              <a:t>Memastikan</a:t>
            </a:r>
            <a:r>
              <a:rPr lang="en-US" sz="1380" b="1" dirty="0">
                <a:solidFill>
                  <a:schemeClr val="bg1"/>
                </a:solidFill>
                <a:latin typeface="Tw Cen MT" panose="020B0602020104020603" pitchFamily="34" charset="0"/>
                <a:ea typeface="Myriad Pro" charset="0"/>
                <a:cs typeface="Myriad Pro" charset="0"/>
              </a:rPr>
              <a:t> </a:t>
            </a:r>
            <a:r>
              <a:rPr lang="en-US" sz="1380" b="1" dirty="0" err="1">
                <a:solidFill>
                  <a:schemeClr val="bg1"/>
                </a:solidFill>
                <a:latin typeface="Tw Cen MT" panose="020B0602020104020603" pitchFamily="34" charset="0"/>
                <a:ea typeface="Myriad Pro" charset="0"/>
                <a:cs typeface="Myriad Pro" charset="0"/>
              </a:rPr>
              <a:t>Inspeksi</a:t>
            </a:r>
            <a:r>
              <a:rPr lang="en-US" sz="1380" b="1" dirty="0">
                <a:solidFill>
                  <a:schemeClr val="bg1"/>
                </a:solidFill>
                <a:latin typeface="Tw Cen MT" panose="020B0602020104020603" pitchFamily="34" charset="0"/>
                <a:ea typeface="Myriad Pro" charset="0"/>
                <a:cs typeface="Myriad Pro" charset="0"/>
              </a:rPr>
              <a:t> dan </a:t>
            </a:r>
            <a:r>
              <a:rPr lang="en-US" sz="1380" b="1" dirty="0" err="1">
                <a:solidFill>
                  <a:schemeClr val="bg1"/>
                </a:solidFill>
                <a:latin typeface="Tw Cen MT" panose="020B0602020104020603" pitchFamily="34" charset="0"/>
                <a:ea typeface="Myriad Pro" charset="0"/>
                <a:cs typeface="Myriad Pro" charset="0"/>
              </a:rPr>
              <a:t>Tindaklanjutnya</a:t>
            </a:r>
            <a:r>
              <a:rPr lang="en-US" sz="1380" b="1" dirty="0">
                <a:solidFill>
                  <a:schemeClr val="bg1"/>
                </a:solidFill>
                <a:latin typeface="Tw Cen MT" panose="020B0602020104020603" pitchFamily="34" charset="0"/>
                <a:ea typeface="Myriad Pro" charset="0"/>
                <a:cs typeface="Myriad Pro" charset="0"/>
              </a:rPr>
              <a:t> </a:t>
            </a:r>
            <a:r>
              <a:rPr lang="en-US" sz="1380" b="1" dirty="0" err="1">
                <a:solidFill>
                  <a:schemeClr val="bg1"/>
                </a:solidFill>
                <a:latin typeface="Tw Cen MT" panose="020B0602020104020603" pitchFamily="34" charset="0"/>
                <a:ea typeface="Myriad Pro" charset="0"/>
                <a:cs typeface="Myriad Pro" charset="0"/>
              </a:rPr>
              <a:t>dilaksanakan</a:t>
            </a:r>
            <a:r>
              <a:rPr lang="en-US" sz="1380" b="1" dirty="0">
                <a:solidFill>
                  <a:schemeClr val="bg1"/>
                </a:solidFill>
                <a:latin typeface="Tw Cen MT" panose="020B0602020104020603" pitchFamily="34" charset="0"/>
                <a:ea typeface="Myriad Pro" charset="0"/>
                <a:cs typeface="Myriad Pro" charset="0"/>
              </a:rPr>
              <a:t>        ( SIMKP Guardian)</a:t>
            </a:r>
          </a:p>
          <a:p>
            <a:pPr marL="228600" indent="-228600">
              <a:lnSpc>
                <a:spcPct val="150000"/>
              </a:lnSpc>
              <a:buAutoNum type="arabicPeriod"/>
            </a:pPr>
            <a:r>
              <a:rPr lang="en-US" sz="1380" b="1" dirty="0" err="1">
                <a:solidFill>
                  <a:schemeClr val="bg1"/>
                </a:solidFill>
                <a:latin typeface="Tw Cen MT" panose="020B0602020104020603" pitchFamily="34" charset="0"/>
                <a:ea typeface="Myriad Pro" charset="0"/>
                <a:cs typeface="Myriad Pro" charset="0"/>
              </a:rPr>
              <a:t>Temuan</a:t>
            </a:r>
            <a:r>
              <a:rPr lang="en-US" sz="1380" b="1" dirty="0">
                <a:solidFill>
                  <a:schemeClr val="bg1"/>
                </a:solidFill>
                <a:latin typeface="Tw Cen MT" panose="020B0602020104020603" pitchFamily="34" charset="0"/>
                <a:ea typeface="Myriad Pro" charset="0"/>
                <a:cs typeface="Myriad Pro" charset="0"/>
              </a:rPr>
              <a:t> </a:t>
            </a:r>
            <a:r>
              <a:rPr lang="en-US" sz="1380" b="1" dirty="0" err="1">
                <a:solidFill>
                  <a:schemeClr val="bg1"/>
                </a:solidFill>
                <a:latin typeface="Tw Cen MT" panose="020B0602020104020603" pitchFamily="34" charset="0"/>
                <a:ea typeface="Myriad Pro" charset="0"/>
                <a:cs typeface="Myriad Pro" charset="0"/>
              </a:rPr>
              <a:t>penyebab</a:t>
            </a:r>
            <a:r>
              <a:rPr lang="en-US" sz="1380" b="1" dirty="0">
                <a:solidFill>
                  <a:schemeClr val="bg1"/>
                </a:solidFill>
                <a:latin typeface="Tw Cen MT" panose="020B0602020104020603" pitchFamily="34" charset="0"/>
                <a:ea typeface="Myriad Pro" charset="0"/>
                <a:cs typeface="Myriad Pro" charset="0"/>
              </a:rPr>
              <a:t> </a:t>
            </a:r>
            <a:r>
              <a:rPr lang="en-US" sz="1380" b="1" dirty="0" err="1">
                <a:solidFill>
                  <a:schemeClr val="bg1"/>
                </a:solidFill>
                <a:latin typeface="Tw Cen MT" panose="020B0602020104020603" pitchFamily="34" charset="0"/>
                <a:ea typeface="Myriad Pro" charset="0"/>
                <a:cs typeface="Myriad Pro" charset="0"/>
              </a:rPr>
              <a:t>gangguan</a:t>
            </a:r>
            <a:r>
              <a:rPr lang="en-US" sz="1380" b="1" dirty="0">
                <a:solidFill>
                  <a:schemeClr val="bg1"/>
                </a:solidFill>
                <a:latin typeface="Tw Cen MT" panose="020B0602020104020603" pitchFamily="34" charset="0"/>
                <a:ea typeface="Myriad Pro" charset="0"/>
                <a:cs typeface="Myriad Pro" charset="0"/>
              </a:rPr>
              <a:t> WAJIB </a:t>
            </a:r>
            <a:r>
              <a:rPr lang="en-US" sz="1380" b="1" dirty="0" err="1">
                <a:solidFill>
                  <a:schemeClr val="bg1"/>
                </a:solidFill>
                <a:latin typeface="Tw Cen MT" panose="020B0602020104020603" pitchFamily="34" charset="0"/>
                <a:ea typeface="Myriad Pro" charset="0"/>
                <a:cs typeface="Myriad Pro" charset="0"/>
              </a:rPr>
              <a:t>laporkan</a:t>
            </a:r>
            <a:r>
              <a:rPr lang="en-US" sz="1380" b="1" dirty="0">
                <a:solidFill>
                  <a:schemeClr val="bg1"/>
                </a:solidFill>
                <a:latin typeface="Tw Cen MT" panose="020B0602020104020603" pitchFamily="34" charset="0"/>
                <a:ea typeface="Myriad Pro" charset="0"/>
                <a:cs typeface="Myriad Pro" charset="0"/>
              </a:rPr>
              <a:t> pada H+1. </a:t>
            </a:r>
          </a:p>
          <a:p>
            <a:pPr marL="228600" indent="-228600">
              <a:lnSpc>
                <a:spcPct val="150000"/>
              </a:lnSpc>
              <a:buAutoNum type="arabicPeriod"/>
            </a:pPr>
            <a:r>
              <a:rPr lang="en-US" sz="1380" b="1" dirty="0" err="1">
                <a:solidFill>
                  <a:schemeClr val="bg1"/>
                </a:solidFill>
                <a:latin typeface="Tw Cen MT" panose="020B0602020104020603" pitchFamily="34" charset="0"/>
                <a:ea typeface="Myriad Pro" charset="0"/>
                <a:cs typeface="Myriad Pro" charset="0"/>
              </a:rPr>
              <a:t>Penyebab</a:t>
            </a:r>
            <a:r>
              <a:rPr lang="en-US" sz="1380" b="1" dirty="0">
                <a:solidFill>
                  <a:schemeClr val="bg1"/>
                </a:solidFill>
                <a:latin typeface="Tw Cen MT" panose="020B0602020104020603" pitchFamily="34" charset="0"/>
                <a:ea typeface="Myriad Pro" charset="0"/>
                <a:cs typeface="Myriad Pro" charset="0"/>
              </a:rPr>
              <a:t> </a:t>
            </a:r>
            <a:r>
              <a:rPr lang="en-US" sz="1380" b="1" dirty="0" err="1">
                <a:solidFill>
                  <a:schemeClr val="bg1"/>
                </a:solidFill>
                <a:latin typeface="Tw Cen MT" panose="020B0602020104020603" pitchFamily="34" charset="0"/>
                <a:ea typeface="Myriad Pro" charset="0"/>
                <a:cs typeface="Myriad Pro" charset="0"/>
              </a:rPr>
              <a:t>gangguan</a:t>
            </a:r>
            <a:r>
              <a:rPr lang="en-US" sz="1380" b="1" dirty="0">
                <a:solidFill>
                  <a:schemeClr val="bg1"/>
                </a:solidFill>
                <a:latin typeface="Tw Cen MT" panose="020B0602020104020603" pitchFamily="34" charset="0"/>
                <a:ea typeface="Myriad Pro" charset="0"/>
                <a:cs typeface="Myriad Pro" charset="0"/>
              </a:rPr>
              <a:t> </a:t>
            </a:r>
            <a:r>
              <a:rPr lang="en-US" sz="1380" b="1" dirty="0" err="1">
                <a:solidFill>
                  <a:schemeClr val="bg1"/>
                </a:solidFill>
                <a:latin typeface="Tw Cen MT" panose="020B0602020104020603" pitchFamily="34" charset="0"/>
                <a:ea typeface="Myriad Pro" charset="0"/>
                <a:cs typeface="Myriad Pro" charset="0"/>
              </a:rPr>
              <a:t>ditindaklanjuti</a:t>
            </a:r>
            <a:r>
              <a:rPr lang="en-US" sz="1380" b="1" dirty="0">
                <a:solidFill>
                  <a:schemeClr val="bg1"/>
                </a:solidFill>
                <a:latin typeface="Tw Cen MT" panose="020B0602020104020603" pitchFamily="34" charset="0"/>
                <a:ea typeface="Myriad Pro" charset="0"/>
                <a:cs typeface="Myriad Pro" charset="0"/>
              </a:rPr>
              <a:t> H+1.</a:t>
            </a:r>
          </a:p>
          <a:p>
            <a:pPr>
              <a:lnSpc>
                <a:spcPct val="150000"/>
              </a:lnSpc>
            </a:pPr>
            <a:endParaRPr lang="en-US" sz="1400" b="1" dirty="0">
              <a:solidFill>
                <a:schemeClr val="bg1"/>
              </a:solidFill>
              <a:latin typeface="Tw Cen MT" panose="020B0602020104020603" pitchFamily="34" charset="0"/>
              <a:ea typeface="Myriad Pro" charset="0"/>
              <a:cs typeface="Myriad Pro" charset="0"/>
            </a:endParaRPr>
          </a:p>
        </p:txBody>
      </p:sp>
      <p:sp>
        <p:nvSpPr>
          <p:cNvPr id="57" name="TextBox 56">
            <a:extLst>
              <a:ext uri="{FF2B5EF4-FFF2-40B4-BE49-F238E27FC236}">
                <a16:creationId xmlns:a16="http://schemas.microsoft.com/office/drawing/2014/main" xmlns="" id="{BD225FCC-D840-4240-AEE5-6FCF19919CFE}"/>
              </a:ext>
            </a:extLst>
          </p:cNvPr>
          <p:cNvSpPr txBox="1"/>
          <p:nvPr/>
        </p:nvSpPr>
        <p:spPr>
          <a:xfrm>
            <a:off x="392558" y="2388851"/>
            <a:ext cx="3837635" cy="375552"/>
          </a:xfrm>
          <a:prstGeom prst="rect">
            <a:avLst/>
          </a:prstGeom>
        </p:spPr>
        <p:txBody>
          <a:bodyPr wrap="square" rtlCol="0">
            <a:spAutoFit/>
          </a:bodyPr>
          <a:lstStyle/>
          <a:p>
            <a:pPr algn="ctr">
              <a:lnSpc>
                <a:spcPct val="150000"/>
              </a:lnSpc>
            </a:pPr>
            <a:r>
              <a:rPr lang="en-US" sz="1400" b="1" dirty="0">
                <a:solidFill>
                  <a:schemeClr val="bg1"/>
                </a:solidFill>
                <a:latin typeface="Myriad Pro" charset="0"/>
                <a:ea typeface="Myriad Pro" charset="0"/>
                <a:cs typeface="Myriad Pro" charset="0"/>
              </a:rPr>
              <a:t>PENINGKATAN PERFORMA PENYULANG</a:t>
            </a:r>
          </a:p>
        </p:txBody>
      </p:sp>
      <p:graphicFrame>
        <p:nvGraphicFramePr>
          <p:cNvPr id="58" name="Chart 57">
            <a:extLst>
              <a:ext uri="{FF2B5EF4-FFF2-40B4-BE49-F238E27FC236}">
                <a16:creationId xmlns:a16="http://schemas.microsoft.com/office/drawing/2014/main" xmlns="" id="{8251D61F-C19E-4B71-8059-83F20CC94462}"/>
              </a:ext>
            </a:extLst>
          </p:cNvPr>
          <p:cNvGraphicFramePr>
            <a:graphicFrameLocks/>
          </p:cNvGraphicFramePr>
          <p:nvPr>
            <p:extLst>
              <p:ext uri="{D42A27DB-BD31-4B8C-83A1-F6EECF244321}">
                <p14:modId xmlns:p14="http://schemas.microsoft.com/office/powerpoint/2010/main" val="2871552866"/>
              </p:ext>
            </p:extLst>
          </p:nvPr>
        </p:nvGraphicFramePr>
        <p:xfrm>
          <a:off x="7692172" y="150663"/>
          <a:ext cx="4394965" cy="2121561"/>
        </p:xfrm>
        <a:graphic>
          <a:graphicData uri="http://schemas.openxmlformats.org/drawingml/2006/chart">
            <c:chart xmlns:c="http://schemas.openxmlformats.org/drawingml/2006/chart" xmlns:r="http://schemas.openxmlformats.org/officeDocument/2006/relationships" r:id="rId15"/>
          </a:graphicData>
        </a:graphic>
      </p:graphicFrame>
      <p:sp>
        <p:nvSpPr>
          <p:cNvPr id="59" name="TextBox 58">
            <a:extLst>
              <a:ext uri="{FF2B5EF4-FFF2-40B4-BE49-F238E27FC236}">
                <a16:creationId xmlns:a16="http://schemas.microsoft.com/office/drawing/2014/main" xmlns="" id="{4EF47969-6E9A-4D4E-85E5-1419070B0A4D}"/>
              </a:ext>
            </a:extLst>
          </p:cNvPr>
          <p:cNvSpPr txBox="1"/>
          <p:nvPr/>
        </p:nvSpPr>
        <p:spPr>
          <a:xfrm>
            <a:off x="3414892" y="115281"/>
            <a:ext cx="4501742" cy="1899302"/>
          </a:xfrm>
          <a:prstGeom prst="rect">
            <a:avLst/>
          </a:prstGeom>
        </p:spPr>
        <p:txBody>
          <a:bodyPr wrap="square" rtlCol="0">
            <a:spAutoFit/>
          </a:bodyPr>
          <a:lstStyle/>
          <a:p>
            <a:pPr marL="285750" indent="-285750">
              <a:lnSpc>
                <a:spcPct val="150000"/>
              </a:lnSpc>
              <a:buFont typeface="Wingdings" panose="05000000000000000000" pitchFamily="2" charset="2"/>
              <a:buChar char="v"/>
            </a:pPr>
            <a:r>
              <a:rPr lang="en-US" sz="1600" b="1" dirty="0" err="1">
                <a:solidFill>
                  <a:schemeClr val="tx1">
                    <a:lumMod val="65000"/>
                    <a:lumOff val="35000"/>
                  </a:schemeClr>
                </a:solidFill>
                <a:latin typeface="Tw Cen MT" panose="020B0602020104020603" pitchFamily="34" charset="0"/>
                <a:ea typeface="Myriad Pro" charset="0"/>
                <a:cs typeface="Myriad Pro" charset="0"/>
              </a:rPr>
              <a:t>Isu</a:t>
            </a:r>
            <a:r>
              <a:rPr lang="en-US" sz="1600" b="1" dirty="0">
                <a:solidFill>
                  <a:schemeClr val="tx1">
                    <a:lumMod val="65000"/>
                    <a:lumOff val="35000"/>
                  </a:schemeClr>
                </a:solidFill>
                <a:latin typeface="Tw Cen MT" panose="020B0602020104020603" pitchFamily="34" charset="0"/>
                <a:ea typeface="Myriad Pro" charset="0"/>
                <a:cs typeface="Myriad Pro" charset="0"/>
              </a:rPr>
              <a:t> </a:t>
            </a:r>
            <a:r>
              <a:rPr lang="en-US" sz="1600" b="1" dirty="0" err="1">
                <a:solidFill>
                  <a:schemeClr val="tx1">
                    <a:lumMod val="65000"/>
                    <a:lumOff val="35000"/>
                  </a:schemeClr>
                </a:solidFill>
                <a:latin typeface="Tw Cen MT" panose="020B0602020104020603" pitchFamily="34" charset="0"/>
                <a:ea typeface="Myriad Pro" charset="0"/>
                <a:cs typeface="Myriad Pro" charset="0"/>
              </a:rPr>
              <a:t>Strategis</a:t>
            </a:r>
            <a:r>
              <a:rPr lang="en-US" sz="1600" b="1" dirty="0">
                <a:solidFill>
                  <a:schemeClr val="tx1">
                    <a:lumMod val="65000"/>
                    <a:lumOff val="35000"/>
                  </a:schemeClr>
                </a:solidFill>
                <a:latin typeface="Tw Cen MT" panose="020B0602020104020603" pitchFamily="34" charset="0"/>
                <a:ea typeface="Myriad Pro" charset="0"/>
                <a:cs typeface="Myriad Pro" charset="0"/>
              </a:rPr>
              <a:t> </a:t>
            </a:r>
            <a:r>
              <a:rPr lang="en-US" sz="1600" b="1" dirty="0" err="1">
                <a:solidFill>
                  <a:schemeClr val="tx1">
                    <a:lumMod val="65000"/>
                    <a:lumOff val="35000"/>
                  </a:schemeClr>
                </a:solidFill>
                <a:latin typeface="Tw Cen MT" panose="020B0602020104020603" pitchFamily="34" charset="0"/>
                <a:ea typeface="Myriad Pro" charset="0"/>
                <a:cs typeface="Myriad Pro" charset="0"/>
              </a:rPr>
              <a:t>Peningkatan</a:t>
            </a:r>
            <a:r>
              <a:rPr lang="en-US" sz="1600" b="1" dirty="0">
                <a:solidFill>
                  <a:schemeClr val="tx1">
                    <a:lumMod val="65000"/>
                    <a:lumOff val="35000"/>
                  </a:schemeClr>
                </a:solidFill>
                <a:latin typeface="Tw Cen MT" panose="020B0602020104020603" pitchFamily="34" charset="0"/>
                <a:ea typeface="Myriad Pro" charset="0"/>
                <a:cs typeface="Myriad Pro" charset="0"/>
              </a:rPr>
              <a:t> </a:t>
            </a:r>
            <a:r>
              <a:rPr lang="en-US" sz="1600" b="1" dirty="0" err="1">
                <a:solidFill>
                  <a:schemeClr val="tx1">
                    <a:lumMod val="65000"/>
                    <a:lumOff val="35000"/>
                  </a:schemeClr>
                </a:solidFill>
                <a:latin typeface="Tw Cen MT" panose="020B0602020104020603" pitchFamily="34" charset="0"/>
                <a:ea typeface="Myriad Pro" charset="0"/>
                <a:cs typeface="Myriad Pro" charset="0"/>
              </a:rPr>
              <a:t>Jumlah</a:t>
            </a:r>
            <a:r>
              <a:rPr lang="en-US" sz="1600" b="1" dirty="0">
                <a:solidFill>
                  <a:schemeClr val="tx1">
                    <a:lumMod val="65000"/>
                    <a:lumOff val="35000"/>
                  </a:schemeClr>
                </a:solidFill>
                <a:latin typeface="Tw Cen MT" panose="020B0602020104020603" pitchFamily="34" charset="0"/>
                <a:ea typeface="Myriad Pro" charset="0"/>
                <a:cs typeface="Myriad Pro" charset="0"/>
              </a:rPr>
              <a:t> </a:t>
            </a:r>
            <a:r>
              <a:rPr lang="en-US" sz="1600" b="1" dirty="0" err="1">
                <a:solidFill>
                  <a:schemeClr val="tx1">
                    <a:lumMod val="65000"/>
                    <a:lumOff val="35000"/>
                  </a:schemeClr>
                </a:solidFill>
                <a:latin typeface="Tw Cen MT" panose="020B0602020104020603" pitchFamily="34" charset="0"/>
                <a:ea typeface="Myriad Pro" charset="0"/>
                <a:cs typeface="Myriad Pro" charset="0"/>
              </a:rPr>
              <a:t>Gangguan</a:t>
            </a:r>
            <a:r>
              <a:rPr lang="en-US" sz="1600" b="1" dirty="0">
                <a:solidFill>
                  <a:schemeClr val="tx1">
                    <a:lumMod val="65000"/>
                    <a:lumOff val="35000"/>
                  </a:schemeClr>
                </a:solidFill>
                <a:latin typeface="Tw Cen MT" panose="020B0602020104020603" pitchFamily="34" charset="0"/>
                <a:ea typeface="Myriad Pro" charset="0"/>
                <a:cs typeface="Myriad Pro" charset="0"/>
              </a:rPr>
              <a:t> :</a:t>
            </a:r>
          </a:p>
          <a:p>
            <a:pPr marL="228600" indent="-228600">
              <a:lnSpc>
                <a:spcPct val="150000"/>
              </a:lnSpc>
              <a:buFont typeface="+mj-lt"/>
              <a:buAutoNum type="arabicPeriod"/>
            </a:pPr>
            <a:r>
              <a:rPr lang="en-US" sz="1600" b="1" dirty="0" err="1">
                <a:solidFill>
                  <a:schemeClr val="tx1">
                    <a:lumMod val="65000"/>
                    <a:lumOff val="35000"/>
                  </a:schemeClr>
                </a:solidFill>
                <a:latin typeface="Tw Cen MT" panose="020B0602020104020603" pitchFamily="34" charset="0"/>
                <a:ea typeface="Myriad Pro" charset="0"/>
                <a:cs typeface="Myriad Pro" charset="0"/>
              </a:rPr>
              <a:t>Integrasi</a:t>
            </a:r>
            <a:r>
              <a:rPr lang="en-US" sz="1600" b="1" dirty="0">
                <a:solidFill>
                  <a:schemeClr val="tx1">
                    <a:lumMod val="65000"/>
                    <a:lumOff val="35000"/>
                  </a:schemeClr>
                </a:solidFill>
                <a:latin typeface="Tw Cen MT" panose="020B0602020104020603" pitchFamily="34" charset="0"/>
                <a:ea typeface="Myriad Pro" charset="0"/>
                <a:cs typeface="Myriad Pro" charset="0"/>
              </a:rPr>
              <a:t> </a:t>
            </a:r>
            <a:r>
              <a:rPr lang="en-US" sz="1600" b="1" dirty="0" err="1">
                <a:solidFill>
                  <a:schemeClr val="tx1">
                    <a:lumMod val="65000"/>
                    <a:lumOff val="35000"/>
                  </a:schemeClr>
                </a:solidFill>
                <a:latin typeface="Tw Cen MT" panose="020B0602020104020603" pitchFamily="34" charset="0"/>
                <a:ea typeface="Myriad Pro" charset="0"/>
                <a:cs typeface="Myriad Pro" charset="0"/>
              </a:rPr>
              <a:t>Penyulang</a:t>
            </a:r>
            <a:r>
              <a:rPr lang="en-US" sz="1600" b="1" dirty="0">
                <a:solidFill>
                  <a:schemeClr val="tx1">
                    <a:lumMod val="65000"/>
                    <a:lumOff val="35000"/>
                  </a:schemeClr>
                </a:solidFill>
                <a:latin typeface="Tw Cen MT" panose="020B0602020104020603" pitchFamily="34" charset="0"/>
                <a:ea typeface="Myriad Pro" charset="0"/>
                <a:cs typeface="Myriad Pro" charset="0"/>
              </a:rPr>
              <a:t> 100% SCADA</a:t>
            </a:r>
          </a:p>
          <a:p>
            <a:pPr marL="228600" indent="-228600">
              <a:lnSpc>
                <a:spcPct val="150000"/>
              </a:lnSpc>
              <a:buFont typeface="+mj-lt"/>
              <a:buAutoNum type="arabicPeriod"/>
            </a:pPr>
            <a:r>
              <a:rPr lang="en-US" sz="1600" b="1" dirty="0" err="1">
                <a:solidFill>
                  <a:schemeClr val="tx1">
                    <a:lumMod val="65000"/>
                    <a:lumOff val="35000"/>
                  </a:schemeClr>
                </a:solidFill>
                <a:latin typeface="Tw Cen MT" panose="020B0602020104020603" pitchFamily="34" charset="0"/>
                <a:ea typeface="Myriad Pro" charset="0"/>
                <a:cs typeface="Myriad Pro" charset="0"/>
              </a:rPr>
              <a:t>Penambahan</a:t>
            </a:r>
            <a:r>
              <a:rPr lang="en-US" sz="1600" b="1" dirty="0">
                <a:solidFill>
                  <a:schemeClr val="tx1">
                    <a:lumMod val="65000"/>
                    <a:lumOff val="35000"/>
                  </a:schemeClr>
                </a:solidFill>
                <a:latin typeface="Tw Cen MT" panose="020B0602020104020603" pitchFamily="34" charset="0"/>
                <a:ea typeface="Myriad Pro" charset="0"/>
                <a:cs typeface="Myriad Pro" charset="0"/>
              </a:rPr>
              <a:t> 9 </a:t>
            </a:r>
            <a:r>
              <a:rPr lang="en-US" sz="1600" b="1" dirty="0" err="1">
                <a:solidFill>
                  <a:schemeClr val="tx1">
                    <a:lumMod val="65000"/>
                    <a:lumOff val="35000"/>
                  </a:schemeClr>
                </a:solidFill>
                <a:latin typeface="Tw Cen MT" panose="020B0602020104020603" pitchFamily="34" charset="0"/>
                <a:ea typeface="Myriad Pro" charset="0"/>
                <a:cs typeface="Myriad Pro" charset="0"/>
              </a:rPr>
              <a:t>penyulang</a:t>
            </a:r>
            <a:r>
              <a:rPr lang="en-US" sz="1600" b="1" dirty="0">
                <a:solidFill>
                  <a:schemeClr val="tx1">
                    <a:lumMod val="65000"/>
                    <a:lumOff val="35000"/>
                  </a:schemeClr>
                </a:solidFill>
                <a:latin typeface="Tw Cen MT" panose="020B0602020104020603" pitchFamily="34" charset="0"/>
                <a:ea typeface="Myriad Pro" charset="0"/>
                <a:cs typeface="Myriad Pro" charset="0"/>
              </a:rPr>
              <a:t> :</a:t>
            </a:r>
          </a:p>
          <a:p>
            <a:pPr marL="1200150" lvl="2" indent="-285750">
              <a:lnSpc>
                <a:spcPct val="150000"/>
              </a:lnSpc>
              <a:buFont typeface="Wingdings" panose="05000000000000000000" pitchFamily="2" charset="2"/>
              <a:buChar char="Ø"/>
            </a:pPr>
            <a:r>
              <a:rPr lang="en-US" sz="1600" b="1" dirty="0" err="1">
                <a:solidFill>
                  <a:schemeClr val="tx1">
                    <a:lumMod val="65000"/>
                    <a:lumOff val="35000"/>
                  </a:schemeClr>
                </a:solidFill>
                <a:latin typeface="Tw Cen MT" panose="020B0602020104020603" pitchFamily="34" charset="0"/>
                <a:ea typeface="Myriad Pro" charset="0"/>
                <a:cs typeface="Myriad Pro" charset="0"/>
              </a:rPr>
              <a:t>Kotabangun</a:t>
            </a:r>
            <a:r>
              <a:rPr lang="en-US" sz="1600" b="1" dirty="0">
                <a:solidFill>
                  <a:schemeClr val="tx1">
                    <a:lumMod val="65000"/>
                    <a:lumOff val="35000"/>
                  </a:schemeClr>
                </a:solidFill>
                <a:latin typeface="Tw Cen MT" panose="020B0602020104020603" pitchFamily="34" charset="0"/>
                <a:ea typeface="Myriad Pro" charset="0"/>
                <a:cs typeface="Myriad Pro" charset="0"/>
              </a:rPr>
              <a:t> 4 </a:t>
            </a:r>
            <a:r>
              <a:rPr lang="en-US" sz="1600" b="1" dirty="0" err="1">
                <a:solidFill>
                  <a:schemeClr val="tx1">
                    <a:lumMod val="65000"/>
                    <a:lumOff val="35000"/>
                  </a:schemeClr>
                </a:solidFill>
                <a:latin typeface="Tw Cen MT" panose="020B0602020104020603" pitchFamily="34" charset="0"/>
                <a:ea typeface="Myriad Pro" charset="0"/>
                <a:cs typeface="Myriad Pro" charset="0"/>
              </a:rPr>
              <a:t>penyulang</a:t>
            </a:r>
            <a:endParaRPr lang="en-US" sz="1600" b="1" dirty="0">
              <a:solidFill>
                <a:schemeClr val="tx1">
                  <a:lumMod val="65000"/>
                  <a:lumOff val="35000"/>
                </a:schemeClr>
              </a:solidFill>
              <a:latin typeface="Tw Cen MT" panose="020B0602020104020603" pitchFamily="34" charset="0"/>
              <a:ea typeface="Myriad Pro" charset="0"/>
              <a:cs typeface="Myriad Pro" charset="0"/>
            </a:endParaRPr>
          </a:p>
          <a:p>
            <a:pPr marL="1200150" lvl="2" indent="-285750">
              <a:lnSpc>
                <a:spcPct val="150000"/>
              </a:lnSpc>
              <a:buFont typeface="Wingdings" panose="05000000000000000000" pitchFamily="2" charset="2"/>
              <a:buChar char="Ø"/>
            </a:pPr>
            <a:r>
              <a:rPr lang="en-US" sz="1600" b="1" dirty="0">
                <a:solidFill>
                  <a:schemeClr val="tx1">
                    <a:lumMod val="65000"/>
                    <a:lumOff val="35000"/>
                  </a:schemeClr>
                </a:solidFill>
                <a:latin typeface="Tw Cen MT" panose="020B0602020104020603" pitchFamily="34" charset="0"/>
                <a:ea typeface="Myriad Pro" charset="0"/>
                <a:cs typeface="Myriad Pro" charset="0"/>
              </a:rPr>
              <a:t>New </a:t>
            </a:r>
            <a:r>
              <a:rPr lang="en-US" sz="1600" b="1" dirty="0" err="1">
                <a:solidFill>
                  <a:schemeClr val="tx1">
                    <a:lumMod val="65000"/>
                    <a:lumOff val="35000"/>
                  </a:schemeClr>
                </a:solidFill>
                <a:latin typeface="Tw Cen MT" panose="020B0602020104020603" pitchFamily="34" charset="0"/>
                <a:ea typeface="Myriad Pro" charset="0"/>
                <a:cs typeface="Myriad Pro" charset="0"/>
              </a:rPr>
              <a:t>Samarinda</a:t>
            </a:r>
            <a:r>
              <a:rPr lang="en-US" sz="1600" b="1" dirty="0">
                <a:solidFill>
                  <a:schemeClr val="tx1">
                    <a:lumMod val="65000"/>
                    <a:lumOff val="35000"/>
                  </a:schemeClr>
                </a:solidFill>
                <a:latin typeface="Tw Cen MT" panose="020B0602020104020603" pitchFamily="34" charset="0"/>
                <a:ea typeface="Myriad Pro" charset="0"/>
                <a:cs typeface="Myriad Pro" charset="0"/>
              </a:rPr>
              <a:t> 5 </a:t>
            </a:r>
            <a:r>
              <a:rPr lang="en-US" sz="1600" b="1" dirty="0" err="1">
                <a:solidFill>
                  <a:schemeClr val="tx1">
                    <a:lumMod val="65000"/>
                    <a:lumOff val="35000"/>
                  </a:schemeClr>
                </a:solidFill>
                <a:latin typeface="Tw Cen MT" panose="020B0602020104020603" pitchFamily="34" charset="0"/>
                <a:ea typeface="Myriad Pro" charset="0"/>
                <a:cs typeface="Myriad Pro" charset="0"/>
              </a:rPr>
              <a:t>penyulang</a:t>
            </a:r>
            <a:endParaRPr lang="en-US" sz="1600" b="1" dirty="0">
              <a:solidFill>
                <a:schemeClr val="tx1">
                  <a:lumMod val="65000"/>
                  <a:lumOff val="35000"/>
                </a:schemeClr>
              </a:solidFill>
              <a:latin typeface="Tw Cen MT" panose="020B0602020104020603" pitchFamily="34" charset="0"/>
              <a:ea typeface="Myriad Pro" charset="0"/>
              <a:cs typeface="Myriad Pro" charset="0"/>
            </a:endParaRPr>
          </a:p>
        </p:txBody>
      </p:sp>
      <p:sp>
        <p:nvSpPr>
          <p:cNvPr id="61" name="Arrow: Pentagon 60">
            <a:extLst>
              <a:ext uri="{FF2B5EF4-FFF2-40B4-BE49-F238E27FC236}">
                <a16:creationId xmlns:a16="http://schemas.microsoft.com/office/drawing/2014/main" xmlns="" id="{A69F3D6F-D2C3-424B-9538-B23472DAF0ED}"/>
              </a:ext>
            </a:extLst>
          </p:cNvPr>
          <p:cNvSpPr/>
          <p:nvPr/>
        </p:nvSpPr>
        <p:spPr>
          <a:xfrm>
            <a:off x="427489" y="-1334"/>
            <a:ext cx="2968779" cy="2382719"/>
          </a:xfrm>
          <a:prstGeom prst="homePlat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GANGGUAN PENYULANG 2020</a:t>
            </a:r>
          </a:p>
        </p:txBody>
      </p:sp>
      <p:sp>
        <p:nvSpPr>
          <p:cNvPr id="62" name="Arrow: Pentagon 61">
            <a:extLst>
              <a:ext uri="{FF2B5EF4-FFF2-40B4-BE49-F238E27FC236}">
                <a16:creationId xmlns:a16="http://schemas.microsoft.com/office/drawing/2014/main" xmlns="" id="{DED15D18-E4E6-4C35-89BA-AA939835B85B}"/>
              </a:ext>
            </a:extLst>
          </p:cNvPr>
          <p:cNvSpPr/>
          <p:nvPr/>
        </p:nvSpPr>
        <p:spPr>
          <a:xfrm>
            <a:off x="192893" y="2826"/>
            <a:ext cx="2968779" cy="2382719"/>
          </a:xfrm>
          <a:prstGeom prst="homePlat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GANGGUAN PENYULANG 2020</a:t>
            </a:r>
          </a:p>
        </p:txBody>
      </p:sp>
      <p:sp>
        <p:nvSpPr>
          <p:cNvPr id="60" name="Arrow: Pentagon 59">
            <a:extLst>
              <a:ext uri="{FF2B5EF4-FFF2-40B4-BE49-F238E27FC236}">
                <a16:creationId xmlns:a16="http://schemas.microsoft.com/office/drawing/2014/main" xmlns="" id="{BEB0E9C7-D1A3-4B38-85AE-1CF9F5367B43}"/>
              </a:ext>
            </a:extLst>
          </p:cNvPr>
          <p:cNvSpPr/>
          <p:nvPr/>
        </p:nvSpPr>
        <p:spPr>
          <a:xfrm>
            <a:off x="-18624" y="0"/>
            <a:ext cx="2968779" cy="2382719"/>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b="1" dirty="0"/>
              <a:t>GANGGUAN PENYULANG 2020</a:t>
            </a:r>
          </a:p>
        </p:txBody>
      </p:sp>
      <p:pic>
        <p:nvPicPr>
          <p:cNvPr id="66" name="Picture 65">
            <a:extLst>
              <a:ext uri="{FF2B5EF4-FFF2-40B4-BE49-F238E27FC236}">
                <a16:creationId xmlns:a16="http://schemas.microsoft.com/office/drawing/2014/main" xmlns="" id="{E91FDC68-5DAE-4529-8304-43C48C4D7213}"/>
              </a:ext>
            </a:extLst>
          </p:cNvPr>
          <p:cNvPicPr>
            <a:picLocks noChangeAspect="1"/>
          </p:cNvPicPr>
          <p:nvPr/>
        </p:nvPicPr>
        <p:blipFill>
          <a:blip r:embed="rId16"/>
          <a:stretch>
            <a:fillRect/>
          </a:stretch>
        </p:blipFill>
        <p:spPr>
          <a:xfrm>
            <a:off x="9054939" y="2267696"/>
            <a:ext cx="3048006" cy="2377445"/>
          </a:xfrm>
          <a:prstGeom prst="rect">
            <a:avLst/>
          </a:prstGeom>
        </p:spPr>
      </p:pic>
    </p:spTree>
    <p:extLst>
      <p:ext uri="{BB962C8B-B14F-4D97-AF65-F5344CB8AC3E}">
        <p14:creationId xmlns:p14="http://schemas.microsoft.com/office/powerpoint/2010/main" val="3866233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xmlns="" id="{D77AA93F-F119-4540-BC82-EDC11193ADC5}"/>
              </a:ext>
            </a:extLst>
          </p:cNvPr>
          <p:cNvPicPr>
            <a:picLocks noChangeAspect="1"/>
          </p:cNvPicPr>
          <p:nvPr/>
        </p:nvPicPr>
        <p:blipFill>
          <a:blip r:embed="rId2"/>
          <a:stretch>
            <a:fillRect/>
          </a:stretch>
        </p:blipFill>
        <p:spPr>
          <a:xfrm>
            <a:off x="5754517" y="-199923"/>
            <a:ext cx="2132158" cy="1946660"/>
          </a:xfrm>
          <a:prstGeom prst="rect">
            <a:avLst/>
          </a:prstGeom>
        </p:spPr>
      </p:pic>
      <p:cxnSp>
        <p:nvCxnSpPr>
          <p:cNvPr id="135" name="Straight Connector 134">
            <a:extLst>
              <a:ext uri="{FF2B5EF4-FFF2-40B4-BE49-F238E27FC236}">
                <a16:creationId xmlns:a16="http://schemas.microsoft.com/office/drawing/2014/main" xmlns="" id="{5FF43318-E72F-4A18-9E25-003BAC8A9E1D}"/>
              </a:ext>
            </a:extLst>
          </p:cNvPr>
          <p:cNvCxnSpPr>
            <a:cxnSpLocks/>
          </p:cNvCxnSpPr>
          <p:nvPr/>
        </p:nvCxnSpPr>
        <p:spPr>
          <a:xfrm>
            <a:off x="10891777" y="2435345"/>
            <a:ext cx="0" cy="3175321"/>
          </a:xfrm>
          <a:prstGeom prst="line">
            <a:avLst/>
          </a:prstGeom>
          <a:ln w="571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536F000E-8BFC-40F9-9977-86EE8D91A3BB}"/>
              </a:ext>
            </a:extLst>
          </p:cNvPr>
          <p:cNvCxnSpPr>
            <a:cxnSpLocks/>
          </p:cNvCxnSpPr>
          <p:nvPr/>
        </p:nvCxnSpPr>
        <p:spPr>
          <a:xfrm>
            <a:off x="8574911" y="2435345"/>
            <a:ext cx="0" cy="3175321"/>
          </a:xfrm>
          <a:prstGeom prst="line">
            <a:avLst/>
          </a:prstGeom>
          <a:ln w="571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4CFF08A0-24EF-4191-9B4E-1AE1BB8EEA23}"/>
              </a:ext>
            </a:extLst>
          </p:cNvPr>
          <p:cNvCxnSpPr>
            <a:cxnSpLocks/>
          </p:cNvCxnSpPr>
          <p:nvPr/>
        </p:nvCxnSpPr>
        <p:spPr>
          <a:xfrm>
            <a:off x="6096000" y="2166067"/>
            <a:ext cx="0" cy="3175321"/>
          </a:xfrm>
          <a:prstGeom prst="line">
            <a:avLst/>
          </a:prstGeom>
          <a:ln w="571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E073E11E-E085-4B71-A4D6-681481EA923F}"/>
              </a:ext>
            </a:extLst>
          </p:cNvPr>
          <p:cNvCxnSpPr>
            <a:cxnSpLocks/>
          </p:cNvCxnSpPr>
          <p:nvPr/>
        </p:nvCxnSpPr>
        <p:spPr>
          <a:xfrm>
            <a:off x="3720292" y="2091160"/>
            <a:ext cx="0" cy="3175321"/>
          </a:xfrm>
          <a:prstGeom prst="line">
            <a:avLst/>
          </a:prstGeom>
          <a:ln w="571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4543631B-BC5A-4ADF-B6A6-65306F1AD642}"/>
              </a:ext>
            </a:extLst>
          </p:cNvPr>
          <p:cNvCxnSpPr>
            <a:cxnSpLocks/>
          </p:cNvCxnSpPr>
          <p:nvPr/>
        </p:nvCxnSpPr>
        <p:spPr>
          <a:xfrm>
            <a:off x="1361969" y="2309150"/>
            <a:ext cx="0" cy="3848582"/>
          </a:xfrm>
          <a:prstGeom prst="line">
            <a:avLst/>
          </a:prstGeom>
          <a:ln w="571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xmlns="" id="{2DCC20AF-B00A-469E-AD6F-37982F9EC18A}"/>
              </a:ext>
            </a:extLst>
          </p:cNvPr>
          <p:cNvSpPr/>
          <p:nvPr/>
        </p:nvSpPr>
        <p:spPr>
          <a:xfrm>
            <a:off x="433754" y="1735015"/>
            <a:ext cx="2063261" cy="7033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F157AB05-A380-4D06-8C27-59F1C0DCE589}"/>
              </a:ext>
            </a:extLst>
          </p:cNvPr>
          <p:cNvSpPr/>
          <p:nvPr/>
        </p:nvSpPr>
        <p:spPr>
          <a:xfrm>
            <a:off x="7537934" y="1735015"/>
            <a:ext cx="2063261" cy="7033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xmlns="" id="{1153599F-F6E3-4DC1-BE9C-D16CB5E7A045}"/>
              </a:ext>
            </a:extLst>
          </p:cNvPr>
          <p:cNvSpPr/>
          <p:nvPr/>
        </p:nvSpPr>
        <p:spPr>
          <a:xfrm>
            <a:off x="2801814" y="1735015"/>
            <a:ext cx="2063261" cy="7033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52F26D58-DE27-4E7D-9E22-77AA5C044B1C}"/>
              </a:ext>
            </a:extLst>
          </p:cNvPr>
          <p:cNvSpPr/>
          <p:nvPr/>
        </p:nvSpPr>
        <p:spPr>
          <a:xfrm>
            <a:off x="9905994" y="1735015"/>
            <a:ext cx="2063261" cy="7033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7309A6F5-75EF-4FC3-9F67-15B257F95BEC}"/>
              </a:ext>
            </a:extLst>
          </p:cNvPr>
          <p:cNvSpPr/>
          <p:nvPr/>
        </p:nvSpPr>
        <p:spPr>
          <a:xfrm>
            <a:off x="5169874" y="1735015"/>
            <a:ext cx="2063261" cy="7033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xmlns="" id="{07750ACF-4B0C-4F31-820A-BF8C4F47F65A}"/>
              </a:ext>
            </a:extLst>
          </p:cNvPr>
          <p:cNvSpPr/>
          <p:nvPr/>
        </p:nvSpPr>
        <p:spPr>
          <a:xfrm>
            <a:off x="281360" y="1535723"/>
            <a:ext cx="2063261" cy="703384"/>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PENURUNAN ENS</a:t>
            </a:r>
          </a:p>
        </p:txBody>
      </p:sp>
      <p:sp>
        <p:nvSpPr>
          <p:cNvPr id="56" name="Rectangle 55">
            <a:extLst>
              <a:ext uri="{FF2B5EF4-FFF2-40B4-BE49-F238E27FC236}">
                <a16:creationId xmlns:a16="http://schemas.microsoft.com/office/drawing/2014/main" xmlns="" id="{435AE8ED-7AB4-4245-970D-406C973BC5C0}"/>
              </a:ext>
            </a:extLst>
          </p:cNvPr>
          <p:cNvSpPr/>
          <p:nvPr/>
        </p:nvSpPr>
        <p:spPr>
          <a:xfrm>
            <a:off x="7385540" y="1535723"/>
            <a:ext cx="2063261" cy="7033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75000"/>
                    <a:lumOff val="25000"/>
                  </a:schemeClr>
                </a:solidFill>
              </a:rPr>
              <a:t>IMPLEMENTASI CLUSTER ZERO DOWN TIME</a:t>
            </a:r>
          </a:p>
        </p:txBody>
      </p:sp>
      <p:sp>
        <p:nvSpPr>
          <p:cNvPr id="57" name="Rectangle 56">
            <a:extLst>
              <a:ext uri="{FF2B5EF4-FFF2-40B4-BE49-F238E27FC236}">
                <a16:creationId xmlns:a16="http://schemas.microsoft.com/office/drawing/2014/main" xmlns="" id="{DCD1555F-606D-49D9-BAE5-F463B4852FFA}"/>
              </a:ext>
            </a:extLst>
          </p:cNvPr>
          <p:cNvSpPr/>
          <p:nvPr/>
        </p:nvSpPr>
        <p:spPr>
          <a:xfrm>
            <a:off x="2649420" y="1535723"/>
            <a:ext cx="2063261" cy="7033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PENURUNAN TRIP</a:t>
            </a:r>
          </a:p>
          <a:p>
            <a:pPr algn="ctr"/>
            <a:r>
              <a:rPr lang="en-US" b="1" dirty="0"/>
              <a:t>PENYULANG</a:t>
            </a:r>
          </a:p>
        </p:txBody>
      </p:sp>
      <p:sp>
        <p:nvSpPr>
          <p:cNvPr id="58" name="Rectangle 57">
            <a:extLst>
              <a:ext uri="{FF2B5EF4-FFF2-40B4-BE49-F238E27FC236}">
                <a16:creationId xmlns:a16="http://schemas.microsoft.com/office/drawing/2014/main" xmlns="" id="{63A78ACB-74A4-4DA6-85E0-CB7B2D8E9275}"/>
              </a:ext>
            </a:extLst>
          </p:cNvPr>
          <p:cNvSpPr/>
          <p:nvPr/>
        </p:nvSpPr>
        <p:spPr>
          <a:xfrm>
            <a:off x="9753600" y="1535723"/>
            <a:ext cx="2063261" cy="703384"/>
          </a:xfrm>
          <a:prstGeom prst="rect">
            <a:avLst/>
          </a:prstGeom>
          <a:solidFill>
            <a:srgbClr val="F68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PENINGKATAN STANDAR PENYULANG EXCELLENCE</a:t>
            </a:r>
          </a:p>
        </p:txBody>
      </p:sp>
      <p:sp>
        <p:nvSpPr>
          <p:cNvPr id="59" name="Rectangle 58">
            <a:extLst>
              <a:ext uri="{FF2B5EF4-FFF2-40B4-BE49-F238E27FC236}">
                <a16:creationId xmlns:a16="http://schemas.microsoft.com/office/drawing/2014/main" xmlns="" id="{4040318E-7F9C-4A6F-8C8A-6DEF24AE021D}"/>
              </a:ext>
            </a:extLst>
          </p:cNvPr>
          <p:cNvSpPr/>
          <p:nvPr/>
        </p:nvSpPr>
        <p:spPr>
          <a:xfrm>
            <a:off x="5017480" y="1535723"/>
            <a:ext cx="2063261" cy="703384"/>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PERCEPATAN RECOVERY TIME GANGGUAN</a:t>
            </a:r>
          </a:p>
        </p:txBody>
      </p:sp>
      <p:sp>
        <p:nvSpPr>
          <p:cNvPr id="8" name="Rectangle: Rounded Corners 7">
            <a:extLst>
              <a:ext uri="{FF2B5EF4-FFF2-40B4-BE49-F238E27FC236}">
                <a16:creationId xmlns:a16="http://schemas.microsoft.com/office/drawing/2014/main" xmlns="" id="{B564B11D-F5A3-40DF-81AA-C95C3227D26F}"/>
              </a:ext>
            </a:extLst>
          </p:cNvPr>
          <p:cNvSpPr/>
          <p:nvPr/>
        </p:nvSpPr>
        <p:spPr>
          <a:xfrm>
            <a:off x="372800" y="3048000"/>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xmlns="" id="{3B5ECF7E-0DC4-460C-A50F-4C70786DA7E9}"/>
              </a:ext>
            </a:extLst>
          </p:cNvPr>
          <p:cNvSpPr/>
          <p:nvPr/>
        </p:nvSpPr>
        <p:spPr>
          <a:xfrm>
            <a:off x="296606" y="2954216"/>
            <a:ext cx="2063261" cy="703384"/>
          </a:xfrm>
          <a:prstGeom prst="roundRect">
            <a:avLst/>
          </a:prstGeom>
          <a:solidFill>
            <a:schemeClr val="bg1">
              <a:lumMod val="95000"/>
            </a:schemeClr>
          </a:solidFill>
          <a:ln>
            <a:solidFill>
              <a:srgbClr val="089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APLIKASI P-MAN</a:t>
            </a:r>
          </a:p>
        </p:txBody>
      </p:sp>
      <p:sp>
        <p:nvSpPr>
          <p:cNvPr id="61" name="Rectangle: Rounded Corners 60">
            <a:extLst>
              <a:ext uri="{FF2B5EF4-FFF2-40B4-BE49-F238E27FC236}">
                <a16:creationId xmlns:a16="http://schemas.microsoft.com/office/drawing/2014/main" xmlns="" id="{5F4C7979-754F-4F34-9F9F-2640DE944923}"/>
              </a:ext>
            </a:extLst>
          </p:cNvPr>
          <p:cNvSpPr/>
          <p:nvPr/>
        </p:nvSpPr>
        <p:spPr>
          <a:xfrm>
            <a:off x="372800" y="3930749"/>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xmlns="" id="{7EDB40FC-31DC-459B-9DAF-A8F924B1F7F5}"/>
              </a:ext>
            </a:extLst>
          </p:cNvPr>
          <p:cNvSpPr/>
          <p:nvPr/>
        </p:nvSpPr>
        <p:spPr>
          <a:xfrm>
            <a:off x="296606" y="3836965"/>
            <a:ext cx="2063261" cy="703384"/>
          </a:xfrm>
          <a:prstGeom prst="roundRect">
            <a:avLst/>
          </a:prstGeom>
          <a:solidFill>
            <a:schemeClr val="bg1">
              <a:lumMod val="95000"/>
            </a:schemeClr>
          </a:solidFill>
          <a:ln>
            <a:solidFill>
              <a:srgbClr val="089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INOVASI PETER</a:t>
            </a:r>
          </a:p>
        </p:txBody>
      </p:sp>
      <p:sp>
        <p:nvSpPr>
          <p:cNvPr id="63" name="Rectangle: Rounded Corners 62">
            <a:extLst>
              <a:ext uri="{FF2B5EF4-FFF2-40B4-BE49-F238E27FC236}">
                <a16:creationId xmlns:a16="http://schemas.microsoft.com/office/drawing/2014/main" xmlns="" id="{8CCE3405-5B2F-40BF-9161-C4185A56D021}"/>
              </a:ext>
            </a:extLst>
          </p:cNvPr>
          <p:cNvSpPr/>
          <p:nvPr/>
        </p:nvSpPr>
        <p:spPr>
          <a:xfrm>
            <a:off x="372800" y="4813498"/>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xmlns="" id="{D4B32384-DF23-4C0E-92F6-98805F5A33DF}"/>
              </a:ext>
            </a:extLst>
          </p:cNvPr>
          <p:cNvSpPr/>
          <p:nvPr/>
        </p:nvSpPr>
        <p:spPr>
          <a:xfrm>
            <a:off x="296606" y="4719714"/>
            <a:ext cx="2063261" cy="703384"/>
          </a:xfrm>
          <a:prstGeom prst="roundRect">
            <a:avLst/>
          </a:prstGeom>
          <a:solidFill>
            <a:schemeClr val="bg1">
              <a:lumMod val="95000"/>
            </a:schemeClr>
          </a:solidFill>
          <a:ln>
            <a:solidFill>
              <a:srgbClr val="089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MANUVER LOOPING TANPA PADAM</a:t>
            </a:r>
          </a:p>
        </p:txBody>
      </p:sp>
      <p:sp>
        <p:nvSpPr>
          <p:cNvPr id="69" name="Rectangle: Rounded Corners 68">
            <a:extLst>
              <a:ext uri="{FF2B5EF4-FFF2-40B4-BE49-F238E27FC236}">
                <a16:creationId xmlns:a16="http://schemas.microsoft.com/office/drawing/2014/main" xmlns="" id="{9FC879BB-0646-4B14-9957-535A24177775}"/>
              </a:ext>
            </a:extLst>
          </p:cNvPr>
          <p:cNvSpPr/>
          <p:nvPr/>
        </p:nvSpPr>
        <p:spPr>
          <a:xfrm>
            <a:off x="2801814" y="3048000"/>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xmlns="" id="{52530466-D415-45B2-9DD9-AF602DB348FD}"/>
              </a:ext>
            </a:extLst>
          </p:cNvPr>
          <p:cNvSpPr/>
          <p:nvPr/>
        </p:nvSpPr>
        <p:spPr>
          <a:xfrm>
            <a:off x="2725620" y="2954216"/>
            <a:ext cx="2063261" cy="703384"/>
          </a:xfrm>
          <a:prstGeom prst="roundRect">
            <a:avLst/>
          </a:prstGeom>
          <a:solidFill>
            <a:schemeClr val="bg1">
              <a:lumMod val="9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INOVASI PENGHALANG BINATANG</a:t>
            </a:r>
          </a:p>
        </p:txBody>
      </p:sp>
      <p:sp>
        <p:nvSpPr>
          <p:cNvPr id="72" name="Rectangle: Rounded Corners 71">
            <a:extLst>
              <a:ext uri="{FF2B5EF4-FFF2-40B4-BE49-F238E27FC236}">
                <a16:creationId xmlns:a16="http://schemas.microsoft.com/office/drawing/2014/main" xmlns="" id="{94288346-64F0-41D5-A033-CB41177E4B3C}"/>
              </a:ext>
            </a:extLst>
          </p:cNvPr>
          <p:cNvSpPr/>
          <p:nvPr/>
        </p:nvSpPr>
        <p:spPr>
          <a:xfrm>
            <a:off x="2801814" y="3930749"/>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xmlns="" id="{94BA0F01-9C8B-490E-A34F-331713AC165E}"/>
              </a:ext>
            </a:extLst>
          </p:cNvPr>
          <p:cNvSpPr/>
          <p:nvPr/>
        </p:nvSpPr>
        <p:spPr>
          <a:xfrm>
            <a:off x="2725620" y="3836965"/>
            <a:ext cx="2063261" cy="703384"/>
          </a:xfrm>
          <a:prstGeom prst="roundRect">
            <a:avLst/>
          </a:prstGeom>
          <a:solidFill>
            <a:schemeClr val="bg1">
              <a:lumMod val="9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IMPLEMENTASI APLIKASI ASSET MANAGEMENT (SRIKANDI, INSPEKTA)</a:t>
            </a:r>
          </a:p>
        </p:txBody>
      </p:sp>
      <p:sp>
        <p:nvSpPr>
          <p:cNvPr id="82" name="Rectangle: Rounded Corners 81">
            <a:extLst>
              <a:ext uri="{FF2B5EF4-FFF2-40B4-BE49-F238E27FC236}">
                <a16:creationId xmlns:a16="http://schemas.microsoft.com/office/drawing/2014/main" xmlns="" id="{B1A06E7C-1F75-4A1E-9255-E0D61D59E73B}"/>
              </a:ext>
            </a:extLst>
          </p:cNvPr>
          <p:cNvSpPr/>
          <p:nvPr/>
        </p:nvSpPr>
        <p:spPr>
          <a:xfrm>
            <a:off x="2801814" y="4813498"/>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xmlns="" id="{5AF9BEDD-2D33-4A67-A974-8BC98F9743F9}"/>
              </a:ext>
            </a:extLst>
          </p:cNvPr>
          <p:cNvSpPr/>
          <p:nvPr/>
        </p:nvSpPr>
        <p:spPr>
          <a:xfrm>
            <a:off x="2725620" y="4719714"/>
            <a:ext cx="2063261" cy="703384"/>
          </a:xfrm>
          <a:prstGeom prst="roundRect">
            <a:avLst/>
          </a:prstGeom>
          <a:solidFill>
            <a:schemeClr val="bg1">
              <a:lumMod val="95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MANAGEMENT CARE ASSET</a:t>
            </a:r>
          </a:p>
        </p:txBody>
      </p:sp>
      <p:sp>
        <p:nvSpPr>
          <p:cNvPr id="87" name="Rectangle: Rounded Corners 86">
            <a:extLst>
              <a:ext uri="{FF2B5EF4-FFF2-40B4-BE49-F238E27FC236}">
                <a16:creationId xmlns:a16="http://schemas.microsoft.com/office/drawing/2014/main" xmlns="" id="{4C269ED7-7CBE-467C-8195-7E3D504EC660}"/>
              </a:ext>
            </a:extLst>
          </p:cNvPr>
          <p:cNvSpPr/>
          <p:nvPr/>
        </p:nvSpPr>
        <p:spPr>
          <a:xfrm>
            <a:off x="5185114" y="3048000"/>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xmlns="" id="{09FF23A2-638A-4248-9490-8CB588E825F3}"/>
              </a:ext>
            </a:extLst>
          </p:cNvPr>
          <p:cNvSpPr/>
          <p:nvPr/>
        </p:nvSpPr>
        <p:spPr>
          <a:xfrm>
            <a:off x="5108920" y="2954216"/>
            <a:ext cx="2063261" cy="703384"/>
          </a:xfrm>
          <a:prstGeom prst="roundRect">
            <a:avLst/>
          </a:prstGeom>
          <a:solidFill>
            <a:schemeClr val="bg1">
              <a:lumMod val="95000"/>
            </a:schemeClr>
          </a:solidFill>
          <a:ln>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PERALATAN SWITCHING DAN FAULT INDICATOR 100% SCADA</a:t>
            </a:r>
          </a:p>
        </p:txBody>
      </p:sp>
      <p:sp>
        <p:nvSpPr>
          <p:cNvPr id="89" name="Rectangle: Rounded Corners 88">
            <a:extLst>
              <a:ext uri="{FF2B5EF4-FFF2-40B4-BE49-F238E27FC236}">
                <a16:creationId xmlns:a16="http://schemas.microsoft.com/office/drawing/2014/main" xmlns="" id="{F0121148-C94C-434B-B3B5-547B5B2163CE}"/>
              </a:ext>
            </a:extLst>
          </p:cNvPr>
          <p:cNvSpPr/>
          <p:nvPr/>
        </p:nvSpPr>
        <p:spPr>
          <a:xfrm>
            <a:off x="5185114" y="3930749"/>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xmlns="" id="{1B4E8D67-5488-40E4-BCE4-2DCB12C809CC}"/>
              </a:ext>
            </a:extLst>
          </p:cNvPr>
          <p:cNvSpPr/>
          <p:nvPr/>
        </p:nvSpPr>
        <p:spPr>
          <a:xfrm>
            <a:off x="5108920" y="3836965"/>
            <a:ext cx="2063261" cy="703384"/>
          </a:xfrm>
          <a:prstGeom prst="roundRect">
            <a:avLst/>
          </a:prstGeom>
          <a:solidFill>
            <a:schemeClr val="bg1">
              <a:lumMod val="95000"/>
            </a:schemeClr>
          </a:solidFill>
          <a:ln>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IMPLEMENTASI DISTRIBUTION AUTOMATION SYSTEM</a:t>
            </a:r>
          </a:p>
        </p:txBody>
      </p:sp>
      <p:sp>
        <p:nvSpPr>
          <p:cNvPr id="91" name="Rectangle: Rounded Corners 90">
            <a:extLst>
              <a:ext uri="{FF2B5EF4-FFF2-40B4-BE49-F238E27FC236}">
                <a16:creationId xmlns:a16="http://schemas.microsoft.com/office/drawing/2014/main" xmlns="" id="{CE58113D-1126-419B-9E9F-255F68B47A01}"/>
              </a:ext>
            </a:extLst>
          </p:cNvPr>
          <p:cNvSpPr/>
          <p:nvPr/>
        </p:nvSpPr>
        <p:spPr>
          <a:xfrm>
            <a:off x="5185114" y="4813498"/>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xmlns="" id="{F7901B50-3C03-4D58-89FB-2B3DD9644E9E}"/>
              </a:ext>
            </a:extLst>
          </p:cNvPr>
          <p:cNvSpPr/>
          <p:nvPr/>
        </p:nvSpPr>
        <p:spPr>
          <a:xfrm>
            <a:off x="5108920" y="4719714"/>
            <a:ext cx="2063261" cy="703384"/>
          </a:xfrm>
          <a:prstGeom prst="roundRect">
            <a:avLst/>
          </a:prstGeom>
          <a:solidFill>
            <a:schemeClr val="bg1">
              <a:lumMod val="95000"/>
            </a:schemeClr>
          </a:solidFill>
          <a:ln>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NOTIFIKASI GANGGUAN REAL TIME BY SYSTEM MELALUI TELEGRAM </a:t>
            </a:r>
          </a:p>
        </p:txBody>
      </p:sp>
      <p:sp>
        <p:nvSpPr>
          <p:cNvPr id="93" name="Rectangle: Rounded Corners 92">
            <a:extLst>
              <a:ext uri="{FF2B5EF4-FFF2-40B4-BE49-F238E27FC236}">
                <a16:creationId xmlns:a16="http://schemas.microsoft.com/office/drawing/2014/main" xmlns="" id="{088FA7A4-ECA6-4B4A-8BE6-D6446B873123}"/>
              </a:ext>
            </a:extLst>
          </p:cNvPr>
          <p:cNvSpPr/>
          <p:nvPr/>
        </p:nvSpPr>
        <p:spPr>
          <a:xfrm>
            <a:off x="7614128" y="3048000"/>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xmlns="" id="{F1D0CE51-BD95-4AE9-A629-13FA9BE8512E}"/>
              </a:ext>
            </a:extLst>
          </p:cNvPr>
          <p:cNvSpPr/>
          <p:nvPr/>
        </p:nvSpPr>
        <p:spPr>
          <a:xfrm>
            <a:off x="7537934" y="2954216"/>
            <a:ext cx="2063261" cy="703384"/>
          </a:xfrm>
          <a:prstGeom prst="roundRect">
            <a:avLst/>
          </a:prstGeom>
          <a:solidFill>
            <a:schemeClr val="bg1">
              <a:lumMod val="9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PEMBANGUNAN LOOPING SYSTEM DISTRIBUSI &amp; MIDDLE POINT</a:t>
            </a:r>
          </a:p>
        </p:txBody>
      </p:sp>
      <p:sp>
        <p:nvSpPr>
          <p:cNvPr id="95" name="Rectangle: Rounded Corners 94">
            <a:extLst>
              <a:ext uri="{FF2B5EF4-FFF2-40B4-BE49-F238E27FC236}">
                <a16:creationId xmlns:a16="http://schemas.microsoft.com/office/drawing/2014/main" xmlns="" id="{FC474183-2EBF-4A3C-827C-593450844736}"/>
              </a:ext>
            </a:extLst>
          </p:cNvPr>
          <p:cNvSpPr/>
          <p:nvPr/>
        </p:nvSpPr>
        <p:spPr>
          <a:xfrm>
            <a:off x="7614128" y="3930749"/>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xmlns="" id="{9C25A92C-40D2-4B2F-8D49-50BA3894FABC}"/>
              </a:ext>
            </a:extLst>
          </p:cNvPr>
          <p:cNvSpPr/>
          <p:nvPr/>
        </p:nvSpPr>
        <p:spPr>
          <a:xfrm>
            <a:off x="7537934" y="3836965"/>
            <a:ext cx="2063261" cy="703384"/>
          </a:xfrm>
          <a:prstGeom prst="roundRect">
            <a:avLst/>
          </a:prstGeom>
          <a:solidFill>
            <a:schemeClr val="bg1">
              <a:lumMod val="9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MONITORING REAL TIME CLUSTER ZDT</a:t>
            </a:r>
          </a:p>
        </p:txBody>
      </p:sp>
      <p:sp>
        <p:nvSpPr>
          <p:cNvPr id="104" name="Rectangle: Rounded Corners 103">
            <a:extLst>
              <a:ext uri="{FF2B5EF4-FFF2-40B4-BE49-F238E27FC236}">
                <a16:creationId xmlns:a16="http://schemas.microsoft.com/office/drawing/2014/main" xmlns="" id="{160D3FC1-4D14-4A80-B381-88E434B0CB4E}"/>
              </a:ext>
            </a:extLst>
          </p:cNvPr>
          <p:cNvSpPr/>
          <p:nvPr/>
        </p:nvSpPr>
        <p:spPr>
          <a:xfrm>
            <a:off x="7614128" y="4813498"/>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xmlns="" id="{D339D862-9810-4458-8887-CB58F484F995}"/>
              </a:ext>
            </a:extLst>
          </p:cNvPr>
          <p:cNvSpPr/>
          <p:nvPr/>
        </p:nvSpPr>
        <p:spPr>
          <a:xfrm>
            <a:off x="7537934" y="4719714"/>
            <a:ext cx="2063261" cy="703384"/>
          </a:xfrm>
          <a:prstGeom prst="roundRect">
            <a:avLst/>
          </a:prstGeom>
          <a:solidFill>
            <a:schemeClr val="bg1">
              <a:lumMod val="9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PENETAPAN TMP ZDT</a:t>
            </a:r>
          </a:p>
        </p:txBody>
      </p:sp>
      <p:sp>
        <p:nvSpPr>
          <p:cNvPr id="106" name="Rectangle: Rounded Corners 105">
            <a:extLst>
              <a:ext uri="{FF2B5EF4-FFF2-40B4-BE49-F238E27FC236}">
                <a16:creationId xmlns:a16="http://schemas.microsoft.com/office/drawing/2014/main" xmlns="" id="{0B77753A-A147-469D-862F-4F9A6AA2676E}"/>
              </a:ext>
            </a:extLst>
          </p:cNvPr>
          <p:cNvSpPr/>
          <p:nvPr/>
        </p:nvSpPr>
        <p:spPr>
          <a:xfrm>
            <a:off x="9966948" y="3050344"/>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xmlns="" id="{528F4B18-7152-4B75-9C8C-DCF807175ED4}"/>
              </a:ext>
            </a:extLst>
          </p:cNvPr>
          <p:cNvSpPr/>
          <p:nvPr/>
        </p:nvSpPr>
        <p:spPr>
          <a:xfrm>
            <a:off x="9890754" y="2956560"/>
            <a:ext cx="2063261" cy="703384"/>
          </a:xfrm>
          <a:prstGeom prst="roundRect">
            <a:avLst/>
          </a:prstGeom>
          <a:solidFill>
            <a:schemeClr val="bg1">
              <a:lumMod val="95000"/>
            </a:schemeClr>
          </a:solidFill>
          <a:ln>
            <a:solidFill>
              <a:srgbClr val="E7B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N-1 PENYULANG</a:t>
            </a:r>
          </a:p>
        </p:txBody>
      </p:sp>
      <p:sp>
        <p:nvSpPr>
          <p:cNvPr id="108" name="Rectangle: Rounded Corners 107">
            <a:extLst>
              <a:ext uri="{FF2B5EF4-FFF2-40B4-BE49-F238E27FC236}">
                <a16:creationId xmlns:a16="http://schemas.microsoft.com/office/drawing/2014/main" xmlns="" id="{B6F7AE55-54E1-4FA2-81C0-B22E3BA1D065}"/>
              </a:ext>
            </a:extLst>
          </p:cNvPr>
          <p:cNvSpPr/>
          <p:nvPr/>
        </p:nvSpPr>
        <p:spPr>
          <a:xfrm>
            <a:off x="9966948" y="3933093"/>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xmlns="" id="{660C6FC6-9003-499B-B381-768E91882343}"/>
              </a:ext>
            </a:extLst>
          </p:cNvPr>
          <p:cNvSpPr/>
          <p:nvPr/>
        </p:nvSpPr>
        <p:spPr>
          <a:xfrm>
            <a:off x="9890754" y="3839309"/>
            <a:ext cx="2063261" cy="703384"/>
          </a:xfrm>
          <a:prstGeom prst="roundRect">
            <a:avLst/>
          </a:prstGeom>
          <a:solidFill>
            <a:schemeClr val="bg1">
              <a:lumMod val="95000"/>
            </a:schemeClr>
          </a:solidFill>
          <a:ln>
            <a:solidFill>
              <a:srgbClr val="E7B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PEMBEBANAN PENYULANG MAKSIMAL 5 MW</a:t>
            </a:r>
          </a:p>
        </p:txBody>
      </p:sp>
      <p:sp>
        <p:nvSpPr>
          <p:cNvPr id="110" name="Rectangle: Rounded Corners 109">
            <a:extLst>
              <a:ext uri="{FF2B5EF4-FFF2-40B4-BE49-F238E27FC236}">
                <a16:creationId xmlns:a16="http://schemas.microsoft.com/office/drawing/2014/main" xmlns="" id="{21C62AEA-25DB-45B5-A7CF-78F26512B1FF}"/>
              </a:ext>
            </a:extLst>
          </p:cNvPr>
          <p:cNvSpPr/>
          <p:nvPr/>
        </p:nvSpPr>
        <p:spPr>
          <a:xfrm>
            <a:off x="9966948" y="4815842"/>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110">
            <a:extLst>
              <a:ext uri="{FF2B5EF4-FFF2-40B4-BE49-F238E27FC236}">
                <a16:creationId xmlns:a16="http://schemas.microsoft.com/office/drawing/2014/main" xmlns="" id="{AB2EC678-98D0-4AD5-BB19-AA41A2AAEFF4}"/>
              </a:ext>
            </a:extLst>
          </p:cNvPr>
          <p:cNvSpPr/>
          <p:nvPr/>
        </p:nvSpPr>
        <p:spPr>
          <a:xfrm>
            <a:off x="9890754" y="4722058"/>
            <a:ext cx="2063261" cy="703384"/>
          </a:xfrm>
          <a:prstGeom prst="roundRect">
            <a:avLst/>
          </a:prstGeom>
          <a:solidFill>
            <a:schemeClr val="bg1">
              <a:lumMod val="95000"/>
            </a:schemeClr>
          </a:solidFill>
          <a:ln>
            <a:solidFill>
              <a:srgbClr val="E7B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75000"/>
                    <a:lumOff val="25000"/>
                  </a:schemeClr>
                </a:solidFill>
              </a:rPr>
              <a:t>PENGEMBANGAN SEGMENTASI PENYULANG MENUJU PEMENUHAN IKS &amp; N-1 PENYULANG SISTEM  </a:t>
            </a:r>
          </a:p>
        </p:txBody>
      </p:sp>
      <p:sp>
        <p:nvSpPr>
          <p:cNvPr id="112" name="Rectangle: Rounded Corners 111">
            <a:extLst>
              <a:ext uri="{FF2B5EF4-FFF2-40B4-BE49-F238E27FC236}">
                <a16:creationId xmlns:a16="http://schemas.microsoft.com/office/drawing/2014/main" xmlns="" id="{5C4E876B-BBA0-4EA2-A59A-2E7367767DB0}"/>
              </a:ext>
            </a:extLst>
          </p:cNvPr>
          <p:cNvSpPr/>
          <p:nvPr/>
        </p:nvSpPr>
        <p:spPr>
          <a:xfrm>
            <a:off x="372800" y="5704450"/>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xmlns="" id="{EF924F1A-0AE2-4C8B-8366-C4314A0C0976}"/>
              </a:ext>
            </a:extLst>
          </p:cNvPr>
          <p:cNvSpPr/>
          <p:nvPr/>
        </p:nvSpPr>
        <p:spPr>
          <a:xfrm>
            <a:off x="296606" y="5610666"/>
            <a:ext cx="2063261" cy="703384"/>
          </a:xfrm>
          <a:prstGeom prst="roundRect">
            <a:avLst/>
          </a:prstGeom>
          <a:solidFill>
            <a:schemeClr val="bg1">
              <a:lumMod val="95000"/>
            </a:schemeClr>
          </a:solidFill>
          <a:ln>
            <a:solidFill>
              <a:srgbClr val="089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PENGOPTIMALAN PDKB</a:t>
            </a:r>
          </a:p>
        </p:txBody>
      </p:sp>
      <p:sp>
        <p:nvSpPr>
          <p:cNvPr id="114" name="Rectangle: Rounded Corners 113">
            <a:extLst>
              <a:ext uri="{FF2B5EF4-FFF2-40B4-BE49-F238E27FC236}">
                <a16:creationId xmlns:a16="http://schemas.microsoft.com/office/drawing/2014/main" xmlns="" id="{4D933B64-98B5-4306-A531-DBB40B77891D}"/>
              </a:ext>
            </a:extLst>
          </p:cNvPr>
          <p:cNvSpPr/>
          <p:nvPr/>
        </p:nvSpPr>
        <p:spPr>
          <a:xfrm>
            <a:off x="7614128" y="5704450"/>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Rounded Corners 114">
            <a:extLst>
              <a:ext uri="{FF2B5EF4-FFF2-40B4-BE49-F238E27FC236}">
                <a16:creationId xmlns:a16="http://schemas.microsoft.com/office/drawing/2014/main" xmlns="" id="{9E3DFBAD-10CD-43D9-A223-709960C5740E}"/>
              </a:ext>
            </a:extLst>
          </p:cNvPr>
          <p:cNvSpPr/>
          <p:nvPr/>
        </p:nvSpPr>
        <p:spPr>
          <a:xfrm>
            <a:off x="7537934" y="5610666"/>
            <a:ext cx="2063261" cy="703384"/>
          </a:xfrm>
          <a:prstGeom prst="roundRect">
            <a:avLst/>
          </a:prstGeom>
          <a:solidFill>
            <a:schemeClr val="bg1">
              <a:lumMod val="9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BENCHMARK IMPLEMENTASI CLUSTER ZDT</a:t>
            </a:r>
          </a:p>
        </p:txBody>
      </p:sp>
      <p:sp>
        <p:nvSpPr>
          <p:cNvPr id="116" name="Rectangle: Rounded Corners 115">
            <a:extLst>
              <a:ext uri="{FF2B5EF4-FFF2-40B4-BE49-F238E27FC236}">
                <a16:creationId xmlns:a16="http://schemas.microsoft.com/office/drawing/2014/main" xmlns="" id="{56764E46-9BC4-4041-8DDB-73E64369CDE8}"/>
              </a:ext>
            </a:extLst>
          </p:cNvPr>
          <p:cNvSpPr/>
          <p:nvPr/>
        </p:nvSpPr>
        <p:spPr>
          <a:xfrm>
            <a:off x="9966948" y="5706794"/>
            <a:ext cx="2063261" cy="70338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Rounded Corners 116">
            <a:extLst>
              <a:ext uri="{FF2B5EF4-FFF2-40B4-BE49-F238E27FC236}">
                <a16:creationId xmlns:a16="http://schemas.microsoft.com/office/drawing/2014/main" xmlns="" id="{DB5AC7FF-77F9-4CEC-A2BB-DC50CC452CA6}"/>
              </a:ext>
            </a:extLst>
          </p:cNvPr>
          <p:cNvSpPr/>
          <p:nvPr/>
        </p:nvSpPr>
        <p:spPr>
          <a:xfrm>
            <a:off x="9890754" y="5613010"/>
            <a:ext cx="2063261" cy="703384"/>
          </a:xfrm>
          <a:prstGeom prst="roundRect">
            <a:avLst/>
          </a:prstGeom>
          <a:solidFill>
            <a:schemeClr val="bg1">
              <a:lumMod val="95000"/>
            </a:schemeClr>
          </a:solidFill>
          <a:ln>
            <a:solidFill>
              <a:srgbClr val="E7B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75000"/>
                    <a:lumOff val="25000"/>
                  </a:schemeClr>
                </a:solidFill>
              </a:rPr>
              <a:t>OPERASI FULL SCADA</a:t>
            </a:r>
          </a:p>
        </p:txBody>
      </p:sp>
      <p:sp>
        <p:nvSpPr>
          <p:cNvPr id="118" name="Arrow: Pentagon 117">
            <a:extLst>
              <a:ext uri="{FF2B5EF4-FFF2-40B4-BE49-F238E27FC236}">
                <a16:creationId xmlns:a16="http://schemas.microsoft.com/office/drawing/2014/main" xmlns="" id="{9A991B58-82EF-4C24-8748-8D2D60E2DD23}"/>
              </a:ext>
            </a:extLst>
          </p:cNvPr>
          <p:cNvSpPr/>
          <p:nvPr/>
        </p:nvSpPr>
        <p:spPr>
          <a:xfrm>
            <a:off x="0" y="400933"/>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Chevron 118">
            <a:extLst>
              <a:ext uri="{FF2B5EF4-FFF2-40B4-BE49-F238E27FC236}">
                <a16:creationId xmlns:a16="http://schemas.microsoft.com/office/drawing/2014/main" xmlns="" id="{F82F6EEB-2177-4814-B2EF-809CABEC43DE}"/>
              </a:ext>
            </a:extLst>
          </p:cNvPr>
          <p:cNvSpPr/>
          <p:nvPr/>
        </p:nvSpPr>
        <p:spPr>
          <a:xfrm>
            <a:off x="3778668"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Arrow: Chevron 119">
            <a:extLst>
              <a:ext uri="{FF2B5EF4-FFF2-40B4-BE49-F238E27FC236}">
                <a16:creationId xmlns:a16="http://schemas.microsoft.com/office/drawing/2014/main" xmlns="" id="{E67A81CA-504B-4AD8-B374-A966C08EBBAD}"/>
              </a:ext>
            </a:extLst>
          </p:cNvPr>
          <p:cNvSpPr/>
          <p:nvPr/>
        </p:nvSpPr>
        <p:spPr>
          <a:xfrm>
            <a:off x="4166383"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Arrow: Chevron 120">
            <a:extLst>
              <a:ext uri="{FF2B5EF4-FFF2-40B4-BE49-F238E27FC236}">
                <a16:creationId xmlns:a16="http://schemas.microsoft.com/office/drawing/2014/main" xmlns="" id="{E32EAA64-3CD5-43C7-830B-712F83A74335}"/>
              </a:ext>
            </a:extLst>
          </p:cNvPr>
          <p:cNvSpPr/>
          <p:nvPr/>
        </p:nvSpPr>
        <p:spPr>
          <a:xfrm>
            <a:off x="4578761"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Arrow: Pentagon 121">
            <a:extLst>
              <a:ext uri="{FF2B5EF4-FFF2-40B4-BE49-F238E27FC236}">
                <a16:creationId xmlns:a16="http://schemas.microsoft.com/office/drawing/2014/main" xmlns="" id="{12A0D1B7-721B-4AA7-AA14-5591BFF1F379}"/>
              </a:ext>
            </a:extLst>
          </p:cNvPr>
          <p:cNvSpPr/>
          <p:nvPr/>
        </p:nvSpPr>
        <p:spPr>
          <a:xfrm>
            <a:off x="-58376" y="240769"/>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t>STRATEGY</a:t>
            </a:r>
          </a:p>
        </p:txBody>
      </p:sp>
      <p:sp>
        <p:nvSpPr>
          <p:cNvPr id="123" name="Arrow: Chevron 122">
            <a:extLst>
              <a:ext uri="{FF2B5EF4-FFF2-40B4-BE49-F238E27FC236}">
                <a16:creationId xmlns:a16="http://schemas.microsoft.com/office/drawing/2014/main" xmlns="" id="{478245BF-DD3E-4083-83D3-BCF90AD90CD0}"/>
              </a:ext>
            </a:extLst>
          </p:cNvPr>
          <p:cNvSpPr/>
          <p:nvPr/>
        </p:nvSpPr>
        <p:spPr>
          <a:xfrm>
            <a:off x="3720292" y="240769"/>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Arrow: Chevron 128">
            <a:extLst>
              <a:ext uri="{FF2B5EF4-FFF2-40B4-BE49-F238E27FC236}">
                <a16:creationId xmlns:a16="http://schemas.microsoft.com/office/drawing/2014/main" xmlns="" id="{5B400995-8012-4460-9925-7B69C1D2AAA4}"/>
              </a:ext>
            </a:extLst>
          </p:cNvPr>
          <p:cNvSpPr/>
          <p:nvPr/>
        </p:nvSpPr>
        <p:spPr>
          <a:xfrm>
            <a:off x="4108007" y="240769"/>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0" name="Arrow: Chevron 129">
            <a:extLst>
              <a:ext uri="{FF2B5EF4-FFF2-40B4-BE49-F238E27FC236}">
                <a16:creationId xmlns:a16="http://schemas.microsoft.com/office/drawing/2014/main" xmlns="" id="{765FA231-4039-41EF-BACB-61AB715D9870}"/>
              </a:ext>
            </a:extLst>
          </p:cNvPr>
          <p:cNvSpPr/>
          <p:nvPr/>
        </p:nvSpPr>
        <p:spPr>
          <a:xfrm>
            <a:off x="4520385" y="240769"/>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72152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owchart: Process 28">
            <a:extLst>
              <a:ext uri="{FF2B5EF4-FFF2-40B4-BE49-F238E27FC236}">
                <a16:creationId xmlns:a16="http://schemas.microsoft.com/office/drawing/2014/main" xmlns="" id="{86AB1C05-8D8F-4903-8E38-981E90AB8344}"/>
              </a:ext>
            </a:extLst>
          </p:cNvPr>
          <p:cNvSpPr/>
          <p:nvPr/>
        </p:nvSpPr>
        <p:spPr>
          <a:xfrm>
            <a:off x="0" y="4648958"/>
            <a:ext cx="12192000" cy="2209042"/>
          </a:xfrm>
          <a:prstGeom prst="flowChartProcess">
            <a:avLst/>
          </a:prstGeom>
          <a:gradFill flip="none" rotWithShape="1">
            <a:gsLst>
              <a:gs pos="100000">
                <a:srgbClr val="52CBBE"/>
              </a:gs>
              <a:gs pos="0">
                <a:schemeClr val="bg1">
                  <a:alpha val="4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lowchart: Process 103">
            <a:extLst>
              <a:ext uri="{FF2B5EF4-FFF2-40B4-BE49-F238E27FC236}">
                <a16:creationId xmlns:a16="http://schemas.microsoft.com/office/drawing/2014/main" xmlns="" id="{2CEC747D-5B5D-4942-873B-A26978B0022C}"/>
              </a:ext>
            </a:extLst>
          </p:cNvPr>
          <p:cNvSpPr/>
          <p:nvPr/>
        </p:nvSpPr>
        <p:spPr>
          <a:xfrm flipH="1">
            <a:off x="0" y="-2476"/>
            <a:ext cx="12192000" cy="2572956"/>
          </a:xfrm>
          <a:prstGeom prst="flowChartProcess">
            <a:avLst/>
          </a:prstGeom>
          <a:gradFill flip="none" rotWithShape="1">
            <a:gsLst>
              <a:gs pos="100000">
                <a:schemeClr val="accent4">
                  <a:lumMod val="40000"/>
                  <a:lumOff val="60000"/>
                </a:schemeClr>
              </a:gs>
              <a:gs pos="0">
                <a:schemeClr val="bg1">
                  <a:alpha val="4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Process 104">
            <a:extLst>
              <a:ext uri="{FF2B5EF4-FFF2-40B4-BE49-F238E27FC236}">
                <a16:creationId xmlns:a16="http://schemas.microsoft.com/office/drawing/2014/main" xmlns="" id="{604984F9-7573-48BD-842E-C84EB77B855C}"/>
              </a:ext>
            </a:extLst>
          </p:cNvPr>
          <p:cNvSpPr/>
          <p:nvPr/>
        </p:nvSpPr>
        <p:spPr>
          <a:xfrm flipH="1">
            <a:off x="0" y="2534544"/>
            <a:ext cx="12192000" cy="2114414"/>
          </a:xfrm>
          <a:prstGeom prst="flowChartProcess">
            <a:avLst/>
          </a:prstGeom>
          <a:gradFill flip="none" rotWithShape="1">
            <a:gsLst>
              <a:gs pos="66000">
                <a:schemeClr val="bg2"/>
              </a:gs>
              <a:gs pos="0">
                <a:schemeClr val="bg1">
                  <a:alpha val="4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xmlns="" id="{632CB743-7900-4319-933A-D64E7B95037A}"/>
              </a:ext>
            </a:extLst>
          </p:cNvPr>
          <p:cNvPicPr>
            <a:picLocks noChangeAspect="1"/>
          </p:cNvPicPr>
          <p:nvPr/>
        </p:nvPicPr>
        <p:blipFill>
          <a:blip r:embed="rId2"/>
          <a:stretch>
            <a:fillRect/>
          </a:stretch>
        </p:blipFill>
        <p:spPr>
          <a:xfrm>
            <a:off x="9094889" y="2368807"/>
            <a:ext cx="4238239" cy="2384477"/>
          </a:xfrm>
          <a:prstGeom prst="rect">
            <a:avLst/>
          </a:prstGeom>
        </p:spPr>
      </p:pic>
      <p:pic>
        <p:nvPicPr>
          <p:cNvPr id="21" name="Picture 20">
            <a:extLst>
              <a:ext uri="{FF2B5EF4-FFF2-40B4-BE49-F238E27FC236}">
                <a16:creationId xmlns:a16="http://schemas.microsoft.com/office/drawing/2014/main" xmlns="" id="{8A6BD434-B2F3-42F8-B490-8CB53541000A}"/>
              </a:ext>
            </a:extLst>
          </p:cNvPr>
          <p:cNvPicPr>
            <a:picLocks noChangeAspect="1"/>
          </p:cNvPicPr>
          <p:nvPr/>
        </p:nvPicPr>
        <p:blipFill>
          <a:blip r:embed="rId3"/>
          <a:stretch>
            <a:fillRect/>
          </a:stretch>
        </p:blipFill>
        <p:spPr>
          <a:xfrm>
            <a:off x="637842" y="227358"/>
            <a:ext cx="2410158" cy="2200475"/>
          </a:xfrm>
          <a:prstGeom prst="rect">
            <a:avLst/>
          </a:prstGeom>
        </p:spPr>
      </p:pic>
      <p:sp>
        <p:nvSpPr>
          <p:cNvPr id="109" name="Rectangle 108">
            <a:extLst>
              <a:ext uri="{FF2B5EF4-FFF2-40B4-BE49-F238E27FC236}">
                <a16:creationId xmlns:a16="http://schemas.microsoft.com/office/drawing/2014/main" xmlns="" id="{5DBBAF9E-64DB-4CC2-ABE6-217EB16C9D9D}"/>
              </a:ext>
            </a:extLst>
          </p:cNvPr>
          <p:cNvSpPr/>
          <p:nvPr/>
        </p:nvSpPr>
        <p:spPr>
          <a:xfrm>
            <a:off x="6193651" y="622423"/>
            <a:ext cx="4493059" cy="523220"/>
          </a:xfrm>
          <a:prstGeom prst="rect">
            <a:avLst/>
          </a:prstGeom>
        </p:spPr>
        <p:txBody>
          <a:bodyPr wrap="square" anchor="b">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solidFill>
                    <a:schemeClr val="tx1">
                      <a:lumMod val="85000"/>
                      <a:lumOff val="15000"/>
                    </a:schemeClr>
                  </a:solidFill>
                </a:ln>
                <a:solidFill>
                  <a:schemeClr val="accent4">
                    <a:lumMod val="60000"/>
                    <a:lumOff val="40000"/>
                  </a:schemeClr>
                </a:solidFill>
                <a:effectLst/>
                <a:uLnTx/>
                <a:uFillTx/>
                <a:latin typeface="Tw Cen MT" panose="020B0602020104020603" pitchFamily="34" charset="0"/>
              </a:rPr>
              <a:t>TECHNICAL SYSTEM</a:t>
            </a:r>
          </a:p>
        </p:txBody>
      </p:sp>
      <p:sp>
        <p:nvSpPr>
          <p:cNvPr id="110" name="Google Shape;428;p26">
            <a:extLst>
              <a:ext uri="{FF2B5EF4-FFF2-40B4-BE49-F238E27FC236}">
                <a16:creationId xmlns:a16="http://schemas.microsoft.com/office/drawing/2014/main" xmlns="" id="{3A0A7B48-4103-4045-8C4F-A5F4E27AE584}"/>
              </a:ext>
            </a:extLst>
          </p:cNvPr>
          <p:cNvSpPr txBox="1">
            <a:spLocks/>
          </p:cNvSpPr>
          <p:nvPr/>
        </p:nvSpPr>
        <p:spPr>
          <a:xfrm>
            <a:off x="6193651" y="1249969"/>
            <a:ext cx="5020358" cy="11293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marL="285750" indent="-285750" algn="l" defTabSz="914354">
              <a:buClr>
                <a:schemeClr val="tx1">
                  <a:lumMod val="75000"/>
                  <a:lumOff val="25000"/>
                </a:schemeClr>
              </a:buClr>
              <a:buSzPct val="100000"/>
              <a:buFont typeface="Wingdings" panose="05000000000000000000" pitchFamily="2" charset="2"/>
              <a:buChar char="§"/>
            </a:pPr>
            <a:r>
              <a:rPr lang="en-US" sz="2000" b="1" kern="0" dirty="0" err="1">
                <a:solidFill>
                  <a:schemeClr val="tx1">
                    <a:lumMod val="65000"/>
                    <a:lumOff val="35000"/>
                  </a:schemeClr>
                </a:solidFill>
              </a:rPr>
              <a:t>Penerapan</a:t>
            </a:r>
            <a:r>
              <a:rPr lang="en-US" sz="2000" b="1" kern="0" dirty="0">
                <a:solidFill>
                  <a:schemeClr val="tx1">
                    <a:lumMod val="65000"/>
                    <a:lumOff val="35000"/>
                  </a:schemeClr>
                </a:solidFill>
              </a:rPr>
              <a:t> </a:t>
            </a:r>
            <a:r>
              <a:rPr lang="en-US" sz="2000" b="1" kern="0" dirty="0" err="1">
                <a:solidFill>
                  <a:schemeClr val="tx1">
                    <a:lumMod val="65000"/>
                    <a:lumOff val="35000"/>
                  </a:schemeClr>
                </a:solidFill>
              </a:rPr>
              <a:t>Teknologi</a:t>
            </a:r>
            <a:r>
              <a:rPr lang="en-US" sz="2000" b="1" kern="0" dirty="0">
                <a:solidFill>
                  <a:schemeClr val="tx1">
                    <a:lumMod val="65000"/>
                    <a:lumOff val="35000"/>
                  </a:schemeClr>
                </a:solidFill>
              </a:rPr>
              <a:t> Remote &amp; Automation pada </a:t>
            </a:r>
            <a:r>
              <a:rPr lang="en-US" sz="2000" b="1" kern="0" dirty="0" err="1">
                <a:solidFill>
                  <a:schemeClr val="tx1">
                    <a:lumMod val="65000"/>
                    <a:lumOff val="35000"/>
                  </a:schemeClr>
                </a:solidFill>
              </a:rPr>
              <a:t>Sistem</a:t>
            </a:r>
            <a:r>
              <a:rPr lang="en-US" sz="2000" b="1" kern="0" dirty="0">
                <a:solidFill>
                  <a:schemeClr val="tx1">
                    <a:lumMod val="65000"/>
                    <a:lumOff val="35000"/>
                  </a:schemeClr>
                </a:solidFill>
              </a:rPr>
              <a:t> </a:t>
            </a:r>
            <a:r>
              <a:rPr lang="en-US" sz="2000" b="1" kern="0" dirty="0" err="1">
                <a:solidFill>
                  <a:schemeClr val="tx1">
                    <a:lumMod val="65000"/>
                    <a:lumOff val="35000"/>
                  </a:schemeClr>
                </a:solidFill>
              </a:rPr>
              <a:t>Distribusi</a:t>
            </a:r>
            <a:endParaRPr lang="en-US" sz="2000" b="1" kern="0" dirty="0">
              <a:solidFill>
                <a:schemeClr val="tx1">
                  <a:lumMod val="65000"/>
                  <a:lumOff val="35000"/>
                </a:schemeClr>
              </a:solidFill>
            </a:endParaRPr>
          </a:p>
          <a:p>
            <a:pPr marL="285750" indent="-285750" algn="l" defTabSz="914354">
              <a:buClr>
                <a:schemeClr val="tx1">
                  <a:lumMod val="75000"/>
                  <a:lumOff val="25000"/>
                </a:schemeClr>
              </a:buClr>
              <a:buSzPct val="100000"/>
              <a:buFont typeface="Wingdings" panose="05000000000000000000" pitchFamily="2" charset="2"/>
              <a:buChar char="§"/>
            </a:pPr>
            <a:r>
              <a:rPr lang="en-US" sz="2000" b="1" kern="0" dirty="0">
                <a:solidFill>
                  <a:schemeClr val="tx1">
                    <a:lumMod val="65000"/>
                    <a:lumOff val="35000"/>
                  </a:schemeClr>
                </a:solidFill>
              </a:rPr>
              <a:t>Guardian Inspection</a:t>
            </a:r>
          </a:p>
          <a:p>
            <a:pPr marL="285750" indent="-285750" algn="l" defTabSz="914354">
              <a:buClr>
                <a:schemeClr val="tx1">
                  <a:lumMod val="75000"/>
                  <a:lumOff val="25000"/>
                </a:schemeClr>
              </a:buClr>
              <a:buSzPct val="100000"/>
              <a:buFont typeface="Wingdings" panose="05000000000000000000" pitchFamily="2" charset="2"/>
              <a:buChar char="§"/>
            </a:pPr>
            <a:r>
              <a:rPr lang="en-US" sz="2000" b="1" kern="0" dirty="0" err="1">
                <a:solidFill>
                  <a:schemeClr val="tx1">
                    <a:lumMod val="65000"/>
                    <a:lumOff val="35000"/>
                  </a:schemeClr>
                </a:solidFill>
              </a:rPr>
              <a:t>Pemanfaatan</a:t>
            </a:r>
            <a:r>
              <a:rPr lang="en-US" sz="2000" b="1" kern="0" dirty="0">
                <a:solidFill>
                  <a:schemeClr val="tx1">
                    <a:lumMod val="65000"/>
                    <a:lumOff val="35000"/>
                  </a:schemeClr>
                </a:solidFill>
              </a:rPr>
              <a:t> </a:t>
            </a:r>
            <a:r>
              <a:rPr lang="en-US" sz="2000" b="1" kern="0" dirty="0" err="1">
                <a:solidFill>
                  <a:schemeClr val="tx1">
                    <a:lumMod val="65000"/>
                    <a:lumOff val="35000"/>
                  </a:schemeClr>
                </a:solidFill>
              </a:rPr>
              <a:t>hasil</a:t>
            </a:r>
            <a:r>
              <a:rPr lang="en-US" sz="2000" b="1" kern="0" dirty="0">
                <a:solidFill>
                  <a:schemeClr val="tx1">
                    <a:lumMod val="65000"/>
                    <a:lumOff val="35000"/>
                  </a:schemeClr>
                </a:solidFill>
              </a:rPr>
              <a:t> </a:t>
            </a:r>
            <a:r>
              <a:rPr lang="en-US" sz="2000" b="1" kern="0" dirty="0" err="1">
                <a:solidFill>
                  <a:schemeClr val="tx1">
                    <a:lumMod val="65000"/>
                    <a:lumOff val="35000"/>
                  </a:schemeClr>
                </a:solidFill>
              </a:rPr>
              <a:t>Innovasi</a:t>
            </a:r>
            <a:endParaRPr lang="en-US" sz="2000" b="1" kern="0" dirty="0">
              <a:solidFill>
                <a:schemeClr val="tx1">
                  <a:lumMod val="65000"/>
                  <a:lumOff val="35000"/>
                </a:schemeClr>
              </a:solidFill>
            </a:endParaRPr>
          </a:p>
        </p:txBody>
      </p:sp>
      <p:sp>
        <p:nvSpPr>
          <p:cNvPr id="31" name="Arrow: Pentagon 30">
            <a:extLst>
              <a:ext uri="{FF2B5EF4-FFF2-40B4-BE49-F238E27FC236}">
                <a16:creationId xmlns:a16="http://schemas.microsoft.com/office/drawing/2014/main" xmlns="" id="{8209EDCC-4273-4167-A07F-E1034D4D2474}"/>
              </a:ext>
            </a:extLst>
          </p:cNvPr>
          <p:cNvSpPr/>
          <p:nvPr/>
        </p:nvSpPr>
        <p:spPr>
          <a:xfrm rot="16200000" flipH="1">
            <a:off x="5628128" y="-2613938"/>
            <a:ext cx="677241" cy="5891514"/>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itle 9">
            <a:extLst>
              <a:ext uri="{FF2B5EF4-FFF2-40B4-BE49-F238E27FC236}">
                <a16:creationId xmlns:a16="http://schemas.microsoft.com/office/drawing/2014/main" xmlns="" id="{B6AA7C21-0B79-45AC-9A3A-0DB3AAE95E97}"/>
              </a:ext>
            </a:extLst>
          </p:cNvPr>
          <p:cNvSpPr txBox="1">
            <a:spLocks/>
          </p:cNvSpPr>
          <p:nvPr/>
        </p:nvSpPr>
        <p:spPr>
          <a:xfrm>
            <a:off x="2892801" y="89865"/>
            <a:ext cx="6128423" cy="412633"/>
          </a:xfrm>
          <a:prstGeom prst="rect">
            <a:avLst/>
          </a:prstGeom>
          <a:noFill/>
        </p:spPr>
        <p:txBody>
          <a:bodyPr>
            <a:noAutofit/>
          </a:bodyPr>
          <a:lstStyle>
            <a:lvl1pPr algn="l" defTabSz="1079922" rtl="0" eaLnBrk="1" latinLnBrk="0" hangingPunct="1">
              <a:lnSpc>
                <a:spcPct val="90000"/>
              </a:lnSpc>
              <a:spcBef>
                <a:spcPct val="0"/>
              </a:spcBef>
              <a:buNone/>
              <a:defRPr sz="3200" b="1" kern="1200"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pPr algn="ctr"/>
            <a:r>
              <a:rPr lang="en-US" sz="1800" dirty="0">
                <a:latin typeface="Adobe Gothic Std B" panose="020B0800000000000000" pitchFamily="34" charset="-128"/>
                <a:ea typeface="Adobe Gothic Std B" panose="020B0800000000000000" pitchFamily="34" charset="-128"/>
              </a:rPr>
              <a:t>MEMBANGUN  KEHANDALAN  KALTIMRA</a:t>
            </a:r>
          </a:p>
        </p:txBody>
      </p:sp>
      <p:sp>
        <p:nvSpPr>
          <p:cNvPr id="16" name="Rectangle 15">
            <a:extLst>
              <a:ext uri="{FF2B5EF4-FFF2-40B4-BE49-F238E27FC236}">
                <a16:creationId xmlns:a16="http://schemas.microsoft.com/office/drawing/2014/main" xmlns="" id="{704CE985-79FA-496A-A69E-9B1F1C43F705}"/>
              </a:ext>
            </a:extLst>
          </p:cNvPr>
          <p:cNvSpPr/>
          <p:nvPr/>
        </p:nvSpPr>
        <p:spPr>
          <a:xfrm>
            <a:off x="1576945" y="2633114"/>
            <a:ext cx="3907525" cy="1200329"/>
          </a:xfrm>
          <a:prstGeom prst="rect">
            <a:avLst/>
          </a:prstGeom>
        </p:spPr>
        <p:txBody>
          <a:bodyPr wrap="square" anchor="b">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da-DK" sz="3600" b="1" i="0" u="none" strike="noStrike" kern="0" cap="none" spc="0" normalizeH="0" baseline="0" noProof="0" dirty="0">
                <a:ln>
                  <a:solidFill>
                    <a:schemeClr val="tx1">
                      <a:lumMod val="85000"/>
                      <a:lumOff val="15000"/>
                    </a:schemeClr>
                  </a:solidFill>
                </a:ln>
                <a:solidFill>
                  <a:schemeClr val="bg1"/>
                </a:solidFill>
                <a:effectLst/>
                <a:uLnTx/>
                <a:uFillTx/>
                <a:latin typeface="Tw Cen MT" panose="020B0602020104020603" pitchFamily="34" charset="0"/>
              </a:rPr>
              <a:t>MANAGEMENT INFRASTRUCTUR</a:t>
            </a:r>
            <a:endParaRPr kumimoji="0" lang="en-US" sz="3600" b="1" i="0" u="none" strike="noStrike" kern="0" cap="none" spc="0" normalizeH="0" baseline="0" noProof="0" dirty="0">
              <a:ln>
                <a:solidFill>
                  <a:schemeClr val="tx1">
                    <a:lumMod val="85000"/>
                    <a:lumOff val="15000"/>
                  </a:schemeClr>
                </a:solidFill>
              </a:ln>
              <a:solidFill>
                <a:schemeClr val="bg1"/>
              </a:solidFill>
              <a:effectLst/>
              <a:uLnTx/>
              <a:uFillTx/>
              <a:latin typeface="Tw Cen MT" panose="020B0602020104020603" pitchFamily="34" charset="0"/>
            </a:endParaRPr>
          </a:p>
        </p:txBody>
      </p:sp>
      <p:sp>
        <p:nvSpPr>
          <p:cNvPr id="17" name="Google Shape;428;p26">
            <a:extLst>
              <a:ext uri="{FF2B5EF4-FFF2-40B4-BE49-F238E27FC236}">
                <a16:creationId xmlns:a16="http://schemas.microsoft.com/office/drawing/2014/main" xmlns="" id="{02982E70-C1CB-4A48-A802-726C56274960}"/>
              </a:ext>
            </a:extLst>
          </p:cNvPr>
          <p:cNvSpPr txBox="1">
            <a:spLocks/>
          </p:cNvSpPr>
          <p:nvPr/>
        </p:nvSpPr>
        <p:spPr>
          <a:xfrm>
            <a:off x="1382335" y="3589945"/>
            <a:ext cx="8204270" cy="9449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marL="285750" indent="-285750" algn="l" defTabSz="914354">
              <a:buClr>
                <a:schemeClr val="tx1">
                  <a:lumMod val="75000"/>
                  <a:lumOff val="25000"/>
                </a:schemeClr>
              </a:buClr>
              <a:buSzPct val="100000"/>
              <a:buFont typeface="Wingdings" panose="05000000000000000000" pitchFamily="2" charset="2"/>
              <a:buChar char="§"/>
            </a:pPr>
            <a:r>
              <a:rPr lang="en-US" sz="2000" b="1" kern="0" dirty="0">
                <a:solidFill>
                  <a:schemeClr val="tx1">
                    <a:lumMod val="65000"/>
                    <a:lumOff val="35000"/>
                  </a:schemeClr>
                </a:solidFill>
              </a:rPr>
              <a:t>X-Man for </a:t>
            </a:r>
            <a:r>
              <a:rPr lang="en-US" sz="2000" b="1" kern="0" dirty="0" err="1">
                <a:solidFill>
                  <a:schemeClr val="tx1">
                    <a:lumMod val="65000"/>
                    <a:lumOff val="35000"/>
                  </a:schemeClr>
                </a:solidFill>
              </a:rPr>
              <a:t>Xpert</a:t>
            </a:r>
            <a:r>
              <a:rPr lang="en-US" sz="2000" b="1" kern="0" dirty="0">
                <a:solidFill>
                  <a:schemeClr val="tx1">
                    <a:lumMod val="65000"/>
                    <a:lumOff val="35000"/>
                  </a:schemeClr>
                </a:solidFill>
              </a:rPr>
              <a:t> </a:t>
            </a:r>
            <a:r>
              <a:rPr lang="en-US" sz="2000" b="1" kern="0" dirty="0" err="1">
                <a:solidFill>
                  <a:schemeClr val="tx1">
                    <a:lumMod val="65000"/>
                    <a:lumOff val="35000"/>
                  </a:schemeClr>
                </a:solidFill>
              </a:rPr>
              <a:t>kehandalan</a:t>
            </a:r>
            <a:endParaRPr lang="en-US" sz="2000" b="1" kern="0" dirty="0">
              <a:solidFill>
                <a:schemeClr val="tx1">
                  <a:lumMod val="65000"/>
                  <a:lumOff val="35000"/>
                </a:schemeClr>
              </a:solidFill>
            </a:endParaRPr>
          </a:p>
          <a:p>
            <a:pPr marL="285750" indent="-285750" algn="l" defTabSz="914354">
              <a:buClr>
                <a:schemeClr val="tx1">
                  <a:lumMod val="75000"/>
                  <a:lumOff val="25000"/>
                </a:schemeClr>
              </a:buClr>
              <a:buSzPct val="100000"/>
              <a:buFont typeface="Wingdings" panose="05000000000000000000" pitchFamily="2" charset="2"/>
              <a:buChar char="§"/>
            </a:pPr>
            <a:r>
              <a:rPr lang="en-US" sz="2000" b="1" kern="0" dirty="0">
                <a:solidFill>
                  <a:schemeClr val="tx1">
                    <a:lumMod val="65000"/>
                    <a:lumOff val="35000"/>
                  </a:schemeClr>
                </a:solidFill>
              </a:rPr>
              <a:t>Monitoring System </a:t>
            </a:r>
            <a:r>
              <a:rPr lang="en-US" sz="2000" b="1" kern="0" dirty="0" err="1">
                <a:solidFill>
                  <a:schemeClr val="tx1">
                    <a:lumMod val="65000"/>
                    <a:lumOff val="35000"/>
                  </a:schemeClr>
                </a:solidFill>
              </a:rPr>
              <a:t>dalam</a:t>
            </a:r>
            <a:r>
              <a:rPr lang="en-US" sz="2000" b="1" kern="0" dirty="0">
                <a:solidFill>
                  <a:schemeClr val="tx1">
                    <a:lumMod val="65000"/>
                    <a:lumOff val="35000"/>
                  </a:schemeClr>
                </a:solidFill>
              </a:rPr>
              <a:t> WAG &amp;Telegram</a:t>
            </a:r>
          </a:p>
        </p:txBody>
      </p:sp>
      <p:sp>
        <p:nvSpPr>
          <p:cNvPr id="18" name="Rectangle 17">
            <a:extLst>
              <a:ext uri="{FF2B5EF4-FFF2-40B4-BE49-F238E27FC236}">
                <a16:creationId xmlns:a16="http://schemas.microsoft.com/office/drawing/2014/main" xmlns="" id="{5F7AF01A-323A-4499-9D46-1C03BD07549E}"/>
              </a:ext>
            </a:extLst>
          </p:cNvPr>
          <p:cNvSpPr/>
          <p:nvPr/>
        </p:nvSpPr>
        <p:spPr>
          <a:xfrm>
            <a:off x="4562902" y="4944615"/>
            <a:ext cx="6123808" cy="523220"/>
          </a:xfrm>
          <a:prstGeom prst="rect">
            <a:avLst/>
          </a:prstGeom>
        </p:spPr>
        <p:txBody>
          <a:bodyPr wrap="square" anchor="b">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da-DK" sz="2800" b="1" i="0" u="none" strike="noStrike" kern="0" cap="none" spc="0" normalizeH="0" baseline="0" noProof="0" dirty="0">
                <a:ln>
                  <a:noFill/>
                </a:ln>
                <a:solidFill>
                  <a:schemeClr val="tx1">
                    <a:lumMod val="65000"/>
                    <a:lumOff val="35000"/>
                  </a:schemeClr>
                </a:solidFill>
                <a:effectLst/>
                <a:uLnTx/>
                <a:uFillTx/>
                <a:latin typeface="Tw Cen MT" panose="020B0602020104020603" pitchFamily="34" charset="0"/>
              </a:rPr>
              <a:t>MINDSET, CAPABILITY, &amp; LEADERSHIP</a:t>
            </a:r>
            <a:endParaRPr kumimoji="0" lang="en-US" sz="2800" b="1" i="0" u="none" strike="noStrike" kern="0" cap="none" spc="0" normalizeH="0" baseline="0" noProof="0" dirty="0">
              <a:ln>
                <a:noFill/>
              </a:ln>
              <a:solidFill>
                <a:schemeClr val="tx1">
                  <a:lumMod val="65000"/>
                  <a:lumOff val="35000"/>
                </a:schemeClr>
              </a:solidFill>
              <a:effectLst/>
              <a:uLnTx/>
              <a:uFillTx/>
              <a:latin typeface="Tw Cen MT" panose="020B0602020104020603" pitchFamily="34" charset="0"/>
            </a:endParaRPr>
          </a:p>
        </p:txBody>
      </p:sp>
      <p:sp>
        <p:nvSpPr>
          <p:cNvPr id="20" name="Google Shape;428;p26">
            <a:extLst>
              <a:ext uri="{FF2B5EF4-FFF2-40B4-BE49-F238E27FC236}">
                <a16:creationId xmlns:a16="http://schemas.microsoft.com/office/drawing/2014/main" xmlns="" id="{898D2179-CBAD-41C2-BB8E-4D32580A9824}"/>
              </a:ext>
            </a:extLst>
          </p:cNvPr>
          <p:cNvSpPr txBox="1">
            <a:spLocks/>
          </p:cNvSpPr>
          <p:nvPr/>
        </p:nvSpPr>
        <p:spPr>
          <a:xfrm>
            <a:off x="4336547" y="5491121"/>
            <a:ext cx="6123808" cy="11764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marL="285750" indent="-285750" algn="l" defTabSz="914354">
              <a:buClr>
                <a:schemeClr val="tx1">
                  <a:lumMod val="75000"/>
                  <a:lumOff val="25000"/>
                </a:schemeClr>
              </a:buClr>
              <a:buSzPct val="100000"/>
              <a:buFont typeface="Wingdings" panose="05000000000000000000" pitchFamily="2" charset="2"/>
              <a:buChar char="§"/>
            </a:pPr>
            <a:r>
              <a:rPr lang="en-US" sz="2000" b="1" kern="0" dirty="0" err="1">
                <a:solidFill>
                  <a:schemeClr val="tx1">
                    <a:lumMod val="65000"/>
                    <a:lumOff val="35000"/>
                  </a:schemeClr>
                </a:solidFill>
              </a:rPr>
              <a:t>Sidang</a:t>
            </a:r>
            <a:r>
              <a:rPr lang="en-US" sz="2000" b="1" kern="0" dirty="0">
                <a:solidFill>
                  <a:schemeClr val="tx1">
                    <a:lumMod val="65000"/>
                    <a:lumOff val="35000"/>
                  </a:schemeClr>
                </a:solidFill>
              </a:rPr>
              <a:t>  Engineering</a:t>
            </a:r>
          </a:p>
          <a:p>
            <a:pPr marL="285750" indent="-285750" algn="l" defTabSz="914354">
              <a:buClr>
                <a:schemeClr val="tx1">
                  <a:lumMod val="75000"/>
                  <a:lumOff val="25000"/>
                </a:schemeClr>
              </a:buClr>
              <a:buSzPct val="100000"/>
              <a:buFont typeface="Wingdings" panose="05000000000000000000" pitchFamily="2" charset="2"/>
              <a:buChar char="§"/>
            </a:pPr>
            <a:r>
              <a:rPr lang="en-US" sz="2000" b="1" kern="0" dirty="0">
                <a:solidFill>
                  <a:schemeClr val="tx1">
                    <a:lumMod val="65000"/>
                    <a:lumOff val="35000"/>
                  </a:schemeClr>
                </a:solidFill>
              </a:rPr>
              <a:t>Knowledge Sharing</a:t>
            </a:r>
          </a:p>
          <a:p>
            <a:pPr marL="285750" indent="-285750" algn="l" defTabSz="914354">
              <a:buClr>
                <a:schemeClr val="tx1">
                  <a:lumMod val="75000"/>
                  <a:lumOff val="25000"/>
                </a:schemeClr>
              </a:buClr>
              <a:buSzPct val="100000"/>
              <a:buFont typeface="Wingdings" panose="05000000000000000000" pitchFamily="2" charset="2"/>
              <a:buChar char="§"/>
            </a:pPr>
            <a:r>
              <a:rPr lang="en-US" sz="2000" b="1" kern="0" dirty="0" err="1">
                <a:solidFill>
                  <a:schemeClr val="tx1">
                    <a:lumMod val="65000"/>
                    <a:lumOff val="35000"/>
                  </a:schemeClr>
                </a:solidFill>
              </a:rPr>
              <a:t>Menumbuhkan</a:t>
            </a:r>
            <a:r>
              <a:rPr lang="en-US" sz="2000" b="1" kern="0" dirty="0">
                <a:solidFill>
                  <a:schemeClr val="tx1">
                    <a:lumMod val="65000"/>
                    <a:lumOff val="35000"/>
                  </a:schemeClr>
                </a:solidFill>
              </a:rPr>
              <a:t> </a:t>
            </a:r>
            <a:r>
              <a:rPr lang="en-US" sz="2000" b="1" kern="0" dirty="0" err="1">
                <a:solidFill>
                  <a:schemeClr val="tx1">
                    <a:lumMod val="65000"/>
                    <a:lumOff val="35000"/>
                  </a:schemeClr>
                </a:solidFill>
              </a:rPr>
              <a:t>iklim</a:t>
            </a:r>
            <a:r>
              <a:rPr lang="en-US" sz="2000" b="1" kern="0" dirty="0">
                <a:solidFill>
                  <a:schemeClr val="tx1">
                    <a:lumMod val="65000"/>
                    <a:lumOff val="35000"/>
                  </a:schemeClr>
                </a:solidFill>
              </a:rPr>
              <a:t> </a:t>
            </a:r>
            <a:r>
              <a:rPr lang="en-US" sz="2000" b="1" kern="0" dirty="0" err="1">
                <a:solidFill>
                  <a:schemeClr val="tx1">
                    <a:lumMod val="65000"/>
                    <a:lumOff val="35000"/>
                  </a:schemeClr>
                </a:solidFill>
              </a:rPr>
              <a:t>Innovasi</a:t>
            </a:r>
            <a:r>
              <a:rPr lang="en-US" sz="2000" b="1" kern="0" dirty="0">
                <a:solidFill>
                  <a:schemeClr val="tx1">
                    <a:lumMod val="65000"/>
                    <a:lumOff val="35000"/>
                  </a:schemeClr>
                </a:solidFill>
              </a:rPr>
              <a:t> </a:t>
            </a:r>
            <a:r>
              <a:rPr lang="en-US" sz="2000" b="1" kern="0" dirty="0" err="1">
                <a:solidFill>
                  <a:schemeClr val="tx1">
                    <a:lumMod val="65000"/>
                    <a:lumOff val="35000"/>
                  </a:schemeClr>
                </a:solidFill>
              </a:rPr>
              <a:t>bidang</a:t>
            </a:r>
            <a:r>
              <a:rPr lang="en-US" sz="2000" b="1" kern="0" dirty="0">
                <a:solidFill>
                  <a:schemeClr val="tx1">
                    <a:lumMod val="65000"/>
                    <a:lumOff val="35000"/>
                  </a:schemeClr>
                </a:solidFill>
              </a:rPr>
              <a:t> </a:t>
            </a:r>
            <a:r>
              <a:rPr lang="en-US" sz="2000" b="1" kern="0" dirty="0" err="1">
                <a:solidFill>
                  <a:schemeClr val="tx1">
                    <a:lumMod val="65000"/>
                    <a:lumOff val="35000"/>
                  </a:schemeClr>
                </a:solidFill>
              </a:rPr>
              <a:t>Distribusi</a:t>
            </a:r>
            <a:endParaRPr lang="en-US" sz="2000" b="1" kern="0" dirty="0">
              <a:solidFill>
                <a:schemeClr val="tx1">
                  <a:lumMod val="65000"/>
                  <a:lumOff val="35000"/>
                </a:schemeClr>
              </a:solidFill>
            </a:endParaRPr>
          </a:p>
          <a:p>
            <a:pPr marL="285750" indent="-285750" algn="l" defTabSz="914354">
              <a:buClr>
                <a:schemeClr val="tx1">
                  <a:lumMod val="75000"/>
                  <a:lumOff val="25000"/>
                </a:schemeClr>
              </a:buClr>
              <a:buSzPct val="100000"/>
              <a:buFont typeface="Wingdings" panose="05000000000000000000" pitchFamily="2" charset="2"/>
              <a:buChar char="§"/>
            </a:pPr>
            <a:r>
              <a:rPr lang="en-US" sz="2000" b="1" kern="0" dirty="0">
                <a:solidFill>
                  <a:schemeClr val="tx1">
                    <a:lumMod val="65000"/>
                    <a:lumOff val="35000"/>
                  </a:schemeClr>
                </a:solidFill>
              </a:rPr>
              <a:t>Management </a:t>
            </a:r>
            <a:r>
              <a:rPr lang="en-US" sz="2000" b="1" kern="0" dirty="0" err="1">
                <a:solidFill>
                  <a:schemeClr val="tx1">
                    <a:lumMod val="65000"/>
                    <a:lumOff val="35000"/>
                  </a:schemeClr>
                </a:solidFill>
              </a:rPr>
              <a:t>workdown</a:t>
            </a:r>
            <a:endParaRPr lang="en-US" sz="2000" b="1" kern="0" dirty="0">
              <a:solidFill>
                <a:schemeClr val="tx1">
                  <a:lumMod val="65000"/>
                  <a:lumOff val="35000"/>
                </a:schemeClr>
              </a:solidFill>
            </a:endParaRPr>
          </a:p>
        </p:txBody>
      </p:sp>
      <p:pic>
        <p:nvPicPr>
          <p:cNvPr id="22" name="Picture 21">
            <a:extLst>
              <a:ext uri="{FF2B5EF4-FFF2-40B4-BE49-F238E27FC236}">
                <a16:creationId xmlns:a16="http://schemas.microsoft.com/office/drawing/2014/main" xmlns="" id="{C872565A-45FD-4B5D-AD0F-9B4114D75963}"/>
              </a:ext>
            </a:extLst>
          </p:cNvPr>
          <p:cNvPicPr>
            <a:picLocks noChangeAspect="1"/>
          </p:cNvPicPr>
          <p:nvPr/>
        </p:nvPicPr>
        <p:blipFill>
          <a:blip r:embed="rId4"/>
          <a:stretch>
            <a:fillRect/>
          </a:stretch>
        </p:blipFill>
        <p:spPr>
          <a:xfrm>
            <a:off x="-387475" y="4612562"/>
            <a:ext cx="4238239" cy="2384476"/>
          </a:xfrm>
          <a:prstGeom prst="rect">
            <a:avLst/>
          </a:prstGeom>
        </p:spPr>
      </p:pic>
    </p:spTree>
    <p:extLst>
      <p:ext uri="{BB962C8B-B14F-4D97-AF65-F5344CB8AC3E}">
        <p14:creationId xmlns:p14="http://schemas.microsoft.com/office/powerpoint/2010/main" val="2232027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1F550982-C850-42D3-A6F6-6134CAB6329E}"/>
              </a:ext>
            </a:extLst>
          </p:cNvPr>
          <p:cNvPicPr>
            <a:picLocks noChangeAspect="1"/>
          </p:cNvPicPr>
          <p:nvPr/>
        </p:nvPicPr>
        <p:blipFill rotWithShape="1">
          <a:blip r:embed="rId2"/>
          <a:srcRect l="72911" t="793" r="3222" b="80169"/>
          <a:stretch/>
        </p:blipFill>
        <p:spPr>
          <a:xfrm>
            <a:off x="0" y="-28720"/>
            <a:ext cx="12192000" cy="6851916"/>
          </a:xfrm>
          <a:prstGeom prst="rect">
            <a:avLst/>
          </a:prstGeom>
        </p:spPr>
      </p:pic>
      <p:sp>
        <p:nvSpPr>
          <p:cNvPr id="2" name="Rectangle 1">
            <a:extLst>
              <a:ext uri="{FF2B5EF4-FFF2-40B4-BE49-F238E27FC236}">
                <a16:creationId xmlns:a16="http://schemas.microsoft.com/office/drawing/2014/main" xmlns="" id="{14C265F3-7636-40F8-917B-72F1C6F9CA06}"/>
              </a:ext>
            </a:extLst>
          </p:cNvPr>
          <p:cNvSpPr/>
          <p:nvPr/>
        </p:nvSpPr>
        <p:spPr>
          <a:xfrm>
            <a:off x="5517280" y="-28720"/>
            <a:ext cx="6674720" cy="68915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AF7F731B-3185-4E13-B42F-5F93A1E9CEB8}"/>
              </a:ext>
            </a:extLst>
          </p:cNvPr>
          <p:cNvPicPr>
            <a:picLocks noChangeAspect="1"/>
          </p:cNvPicPr>
          <p:nvPr/>
        </p:nvPicPr>
        <p:blipFill rotWithShape="1">
          <a:blip r:embed="rId2"/>
          <a:srcRect l="7273" r="6775"/>
          <a:stretch/>
        </p:blipFill>
        <p:spPr>
          <a:xfrm>
            <a:off x="0" y="2002256"/>
            <a:ext cx="5517280" cy="4814292"/>
          </a:xfrm>
          <a:prstGeom prst="rect">
            <a:avLst/>
          </a:prstGeom>
        </p:spPr>
      </p:pic>
      <p:sp>
        <p:nvSpPr>
          <p:cNvPr id="55" name="Text Placeholder 3">
            <a:extLst>
              <a:ext uri="{FF2B5EF4-FFF2-40B4-BE49-F238E27FC236}">
                <a16:creationId xmlns:a16="http://schemas.microsoft.com/office/drawing/2014/main" xmlns="" id="{A7E1DE1D-6E88-49FE-887F-F14356EA59AC}"/>
              </a:ext>
            </a:extLst>
          </p:cNvPr>
          <p:cNvSpPr txBox="1">
            <a:spLocks/>
          </p:cNvSpPr>
          <p:nvPr/>
        </p:nvSpPr>
        <p:spPr>
          <a:xfrm>
            <a:off x="5885065" y="532858"/>
            <a:ext cx="7491551" cy="1066408"/>
          </a:xfrm>
          <a:prstGeom prst="rect">
            <a:avLst/>
          </a:prstGeom>
        </p:spPr>
        <p:txBody>
          <a:bodyPr/>
          <a:lst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a:lstStyle>
          <a:p>
            <a:pPr marL="0" indent="0">
              <a:buNone/>
            </a:pPr>
            <a:r>
              <a:rPr lang="en-ID" sz="3200" dirty="0" err="1">
                <a:solidFill>
                  <a:schemeClr val="tx1">
                    <a:lumMod val="65000"/>
                    <a:lumOff val="35000"/>
                  </a:schemeClr>
                </a:solidFill>
                <a:latin typeface="Adobe Gothic Std B" panose="020B0800000000000000" pitchFamily="34" charset="-128"/>
                <a:ea typeface="Adobe Gothic Std B" panose="020B0800000000000000" pitchFamily="34" charset="-128"/>
              </a:rPr>
              <a:t>A</a:t>
            </a:r>
            <a:r>
              <a:rPr lang="en-ID" sz="1800" dirty="0" err="1">
                <a:solidFill>
                  <a:schemeClr val="tx1">
                    <a:lumMod val="65000"/>
                    <a:lumOff val="35000"/>
                  </a:schemeClr>
                </a:solidFill>
                <a:latin typeface="Adobe Gothic Std B" panose="020B0800000000000000" pitchFamily="34" charset="-128"/>
                <a:ea typeface="Adobe Gothic Std B" panose="020B0800000000000000" pitchFamily="34" charset="-128"/>
              </a:rPr>
              <a:t>plikasi</a:t>
            </a:r>
            <a:r>
              <a:rPr lang="en-ID" sz="1800" dirty="0">
                <a:solidFill>
                  <a:schemeClr val="tx1">
                    <a:lumMod val="65000"/>
                    <a:lumOff val="35000"/>
                  </a:schemeClr>
                </a:solidFill>
                <a:latin typeface="Adobe Gothic Std B" panose="020B0800000000000000" pitchFamily="34" charset="-128"/>
                <a:ea typeface="Adobe Gothic Std B" panose="020B0800000000000000" pitchFamily="34" charset="-128"/>
              </a:rPr>
              <a:t> </a:t>
            </a:r>
            <a:r>
              <a:rPr lang="en-ID" sz="1800" dirty="0" err="1">
                <a:solidFill>
                  <a:schemeClr val="tx1">
                    <a:lumMod val="65000"/>
                    <a:lumOff val="35000"/>
                  </a:schemeClr>
                </a:solidFill>
                <a:latin typeface="Adobe Gothic Std B" panose="020B0800000000000000" pitchFamily="34" charset="-128"/>
                <a:ea typeface="Adobe Gothic Std B" panose="020B0800000000000000" pitchFamily="34" charset="-128"/>
              </a:rPr>
              <a:t>untuk</a:t>
            </a:r>
            <a:r>
              <a:rPr lang="en-ID" sz="1800" dirty="0">
                <a:solidFill>
                  <a:schemeClr val="tx1">
                    <a:lumMod val="65000"/>
                    <a:lumOff val="35000"/>
                  </a:schemeClr>
                </a:solidFill>
                <a:latin typeface="Adobe Gothic Std B" panose="020B0800000000000000" pitchFamily="34" charset="-128"/>
                <a:ea typeface="Adobe Gothic Std B" panose="020B0800000000000000" pitchFamily="34" charset="-128"/>
              </a:rPr>
              <a:t> </a:t>
            </a:r>
            <a:r>
              <a:rPr lang="en-ID" sz="1800" dirty="0" err="1">
                <a:solidFill>
                  <a:schemeClr val="tx1">
                    <a:lumMod val="65000"/>
                    <a:lumOff val="35000"/>
                  </a:schemeClr>
                </a:solidFill>
                <a:latin typeface="Adobe Gothic Std B" panose="020B0800000000000000" pitchFamily="34" charset="-128"/>
                <a:ea typeface="Adobe Gothic Std B" panose="020B0800000000000000" pitchFamily="34" charset="-128"/>
              </a:rPr>
              <a:t>mengatur</a:t>
            </a:r>
            <a:r>
              <a:rPr lang="en-ID" sz="1800" dirty="0">
                <a:solidFill>
                  <a:schemeClr val="tx1">
                    <a:lumMod val="65000"/>
                    <a:lumOff val="35000"/>
                  </a:schemeClr>
                </a:solidFill>
                <a:latin typeface="Adobe Gothic Std B" panose="020B0800000000000000" pitchFamily="34" charset="-128"/>
                <a:ea typeface="Adobe Gothic Std B" panose="020B0800000000000000" pitchFamily="34" charset="-128"/>
              </a:rPr>
              <a:t> </a:t>
            </a:r>
            <a:r>
              <a:rPr lang="en-ID" sz="1800" dirty="0" err="1">
                <a:solidFill>
                  <a:schemeClr val="tx1">
                    <a:lumMod val="65000"/>
                    <a:lumOff val="35000"/>
                  </a:schemeClr>
                </a:solidFill>
                <a:latin typeface="Adobe Gothic Std B" panose="020B0800000000000000" pitchFamily="34" charset="-128"/>
                <a:ea typeface="Adobe Gothic Std B" panose="020B0800000000000000" pitchFamily="34" charset="-128"/>
              </a:rPr>
              <a:t>Pemeliharaan</a:t>
            </a:r>
            <a:r>
              <a:rPr lang="en-ID" sz="1800" dirty="0">
                <a:solidFill>
                  <a:schemeClr val="tx1">
                    <a:lumMod val="65000"/>
                    <a:lumOff val="35000"/>
                  </a:schemeClr>
                </a:solidFill>
                <a:latin typeface="Adobe Gothic Std B" panose="020B0800000000000000" pitchFamily="34" charset="-128"/>
                <a:ea typeface="Adobe Gothic Std B" panose="020B0800000000000000" pitchFamily="34" charset="-128"/>
              </a:rPr>
              <a:t> </a:t>
            </a:r>
            <a:r>
              <a:rPr lang="en-ID" sz="1800" dirty="0" err="1">
                <a:solidFill>
                  <a:schemeClr val="tx1">
                    <a:lumMod val="65000"/>
                    <a:lumOff val="35000"/>
                  </a:schemeClr>
                </a:solidFill>
                <a:latin typeface="Adobe Gothic Std B" panose="020B0800000000000000" pitchFamily="34" charset="-128"/>
                <a:ea typeface="Adobe Gothic Std B" panose="020B0800000000000000" pitchFamily="34" charset="-128"/>
              </a:rPr>
              <a:t>secara</a:t>
            </a:r>
            <a:r>
              <a:rPr lang="en-ID" sz="1800" dirty="0">
                <a:solidFill>
                  <a:schemeClr val="tx1">
                    <a:lumMod val="65000"/>
                    <a:lumOff val="35000"/>
                  </a:schemeClr>
                </a:solidFill>
                <a:latin typeface="Adobe Gothic Std B" panose="020B0800000000000000" pitchFamily="34" charset="-128"/>
                <a:ea typeface="Adobe Gothic Std B" panose="020B0800000000000000" pitchFamily="34" charset="-128"/>
              </a:rPr>
              <a:t> </a:t>
            </a:r>
            <a:r>
              <a:rPr lang="en-ID" sz="1800" dirty="0" err="1">
                <a:solidFill>
                  <a:schemeClr val="tx1">
                    <a:lumMod val="65000"/>
                    <a:lumOff val="35000"/>
                  </a:schemeClr>
                </a:solidFill>
                <a:latin typeface="Adobe Gothic Std B" panose="020B0800000000000000" pitchFamily="34" charset="-128"/>
                <a:ea typeface="Adobe Gothic Std B" panose="020B0800000000000000" pitchFamily="34" charset="-128"/>
              </a:rPr>
              <a:t>terpadu</a:t>
            </a:r>
            <a:endParaRPr lang="en-US" sz="1200" b="1" dirty="0">
              <a:solidFill>
                <a:schemeClr val="tx1">
                  <a:lumMod val="65000"/>
                  <a:lumOff val="35000"/>
                </a:schemeClr>
              </a:solidFill>
              <a:latin typeface="Adobe Gothic Std B" panose="020B0800000000000000" pitchFamily="34" charset="-128"/>
              <a:ea typeface="Adobe Gothic Std B" panose="020B0800000000000000" pitchFamily="34" charset="-128"/>
            </a:endParaRPr>
          </a:p>
        </p:txBody>
      </p:sp>
      <p:sp>
        <p:nvSpPr>
          <p:cNvPr id="59" name="Text Placeholder 3">
            <a:extLst>
              <a:ext uri="{FF2B5EF4-FFF2-40B4-BE49-F238E27FC236}">
                <a16:creationId xmlns:a16="http://schemas.microsoft.com/office/drawing/2014/main" xmlns="" id="{E990F3E8-514F-4F4A-9108-3B0EBB9FB0A7}"/>
              </a:ext>
            </a:extLst>
          </p:cNvPr>
          <p:cNvSpPr txBox="1">
            <a:spLocks/>
          </p:cNvSpPr>
          <p:nvPr/>
        </p:nvSpPr>
        <p:spPr>
          <a:xfrm>
            <a:off x="5688486" y="1469052"/>
            <a:ext cx="3139725" cy="1066408"/>
          </a:xfrm>
          <a:prstGeom prst="rect">
            <a:avLst/>
          </a:prstGeom>
        </p:spPr>
        <p:txBody>
          <a:bodyPr/>
          <a:lst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a:lstStyle>
          <a:p>
            <a:pPr>
              <a:buFont typeface="Wingdings" panose="05000000000000000000" pitchFamily="2" charset="2"/>
              <a:buChar char="§"/>
            </a:pP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Mencegah</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a:t>
            </a: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terjadinya</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a:t>
            </a: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pemadaman</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a:t>
            </a:r>
            <a:br>
              <a:rPr lang="en-ID" sz="1800" dirty="0">
                <a:solidFill>
                  <a:schemeClr val="tx1">
                    <a:lumMod val="65000"/>
                    <a:lumOff val="35000"/>
                  </a:schemeClr>
                </a:solidFill>
                <a:latin typeface="Tw Cen MT" panose="020B0602020104020603" pitchFamily="34" charset="0"/>
                <a:ea typeface="Adobe Heiti Std R" panose="020B0400000000000000" pitchFamily="34" charset="-128"/>
              </a:rPr>
            </a:b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karena</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a:t>
            </a: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pemeliharaan</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a:t>
            </a: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berulang</a:t>
            </a:r>
            <a:endParaRPr lang="en-ID" sz="1800" dirty="0">
              <a:solidFill>
                <a:schemeClr val="tx1">
                  <a:lumMod val="65000"/>
                  <a:lumOff val="35000"/>
                </a:schemeClr>
              </a:solidFill>
              <a:latin typeface="Tw Cen MT" panose="020B0602020104020603" pitchFamily="34" charset="0"/>
              <a:ea typeface="Adobe Heiti Std R" panose="020B0400000000000000" pitchFamily="34" charset="-128"/>
            </a:endParaRPr>
          </a:p>
          <a:p>
            <a:pPr>
              <a:buFont typeface="Wingdings" panose="05000000000000000000" pitchFamily="2" charset="2"/>
              <a:buChar char="§"/>
            </a:pP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Mengatur</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a:t>
            </a: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jadwal</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a:t>
            </a: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pemeliharaan</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a:t>
            </a:r>
            <a:br>
              <a:rPr lang="en-ID" sz="1800" dirty="0">
                <a:solidFill>
                  <a:schemeClr val="tx1">
                    <a:lumMod val="65000"/>
                    <a:lumOff val="35000"/>
                  </a:schemeClr>
                </a:solidFill>
                <a:latin typeface="Tw Cen MT" panose="020B0602020104020603" pitchFamily="34" charset="0"/>
                <a:ea typeface="Adobe Heiti Std R" panose="020B0400000000000000" pitchFamily="34" charset="-128"/>
              </a:rPr>
            </a:b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guna</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a:t>
            </a:r>
            <a:r>
              <a:rPr lang="en-ID" sz="1800" dirty="0" err="1">
                <a:solidFill>
                  <a:schemeClr val="tx1">
                    <a:lumMod val="65000"/>
                    <a:lumOff val="35000"/>
                  </a:schemeClr>
                </a:solidFill>
                <a:latin typeface="Tw Cen MT" panose="020B0602020104020603" pitchFamily="34" charset="0"/>
                <a:ea typeface="Adobe Heiti Std R" panose="020B0400000000000000" pitchFamily="34" charset="-128"/>
              </a:rPr>
              <a:t>menekan</a:t>
            </a:r>
            <a:r>
              <a:rPr lang="en-ID" sz="1800" dirty="0">
                <a:solidFill>
                  <a:schemeClr val="tx1">
                    <a:lumMod val="65000"/>
                    <a:lumOff val="35000"/>
                  </a:schemeClr>
                </a:solidFill>
                <a:latin typeface="Tw Cen MT" panose="020B0602020104020603" pitchFamily="34" charset="0"/>
                <a:ea typeface="Adobe Heiti Std R" panose="020B0400000000000000" pitchFamily="34" charset="-128"/>
              </a:rPr>
              <a:t> ENS </a:t>
            </a:r>
          </a:p>
          <a:p>
            <a:pPr marL="825711" lvl="1" indent="-285750">
              <a:buFont typeface="Wingdings" panose="05000000000000000000" pitchFamily="2" charset="2"/>
              <a:buChar char="Ø"/>
            </a:pPr>
            <a:endParaRPr lang="en-US" sz="1600" b="1" dirty="0">
              <a:solidFill>
                <a:schemeClr val="tx1">
                  <a:lumMod val="65000"/>
                  <a:lumOff val="35000"/>
                </a:schemeClr>
              </a:solidFill>
              <a:latin typeface="Tw Cen MT" panose="020B0602020104020603" pitchFamily="34" charset="0"/>
              <a:ea typeface="Adobe Heiti Std R" panose="020B0400000000000000" pitchFamily="34" charset="-128"/>
            </a:endParaRPr>
          </a:p>
        </p:txBody>
      </p:sp>
      <p:sp>
        <p:nvSpPr>
          <p:cNvPr id="60" name="Text Placeholder 4">
            <a:extLst>
              <a:ext uri="{FF2B5EF4-FFF2-40B4-BE49-F238E27FC236}">
                <a16:creationId xmlns:a16="http://schemas.microsoft.com/office/drawing/2014/main" xmlns="" id="{FF565EEC-27F3-4A87-B29B-E82413C3CF1C}"/>
              </a:ext>
            </a:extLst>
          </p:cNvPr>
          <p:cNvSpPr txBox="1">
            <a:spLocks/>
          </p:cNvSpPr>
          <p:nvPr/>
        </p:nvSpPr>
        <p:spPr>
          <a:xfrm>
            <a:off x="5885065" y="4016988"/>
            <a:ext cx="6277256" cy="2799560"/>
          </a:xfrm>
          <a:prstGeom prst="rect">
            <a:avLst/>
          </a:prstGeom>
        </p:spPr>
        <p:txBody>
          <a:bodyPr/>
          <a:lstStyle>
            <a:lvl1pPr marL="269980" indent="-269980" algn="l" defTabSz="1079922" rtl="0" eaLnBrk="1" latinLnBrk="0" hangingPunct="1">
              <a:lnSpc>
                <a:spcPct val="90000"/>
              </a:lnSpc>
              <a:spcBef>
                <a:spcPts val="1181"/>
              </a:spcBef>
              <a:buFont typeface="Arial" panose="020B0604020202020204" pitchFamily="34" charset="0"/>
              <a:buChar char="•"/>
              <a:defRPr sz="3305" kern="1200">
                <a:solidFill>
                  <a:schemeClr val="tx1"/>
                </a:solidFill>
                <a:latin typeface="+mn-lt"/>
                <a:ea typeface="+mn-ea"/>
                <a:cs typeface="+mn-cs"/>
              </a:defRPr>
            </a:lvl1pPr>
            <a:lvl2pPr marL="809941" indent="-269980" algn="l" defTabSz="1079922" rtl="0" eaLnBrk="1" latinLnBrk="0" hangingPunct="1">
              <a:lnSpc>
                <a:spcPct val="90000"/>
              </a:lnSpc>
              <a:spcBef>
                <a:spcPts val="591"/>
              </a:spcBef>
              <a:buFont typeface="Arial" panose="020B0604020202020204" pitchFamily="34" charset="0"/>
              <a:buChar char="•"/>
              <a:defRPr sz="2833" kern="1200">
                <a:solidFill>
                  <a:schemeClr val="tx1"/>
                </a:solidFill>
                <a:latin typeface="+mn-lt"/>
                <a:ea typeface="+mn-ea"/>
                <a:cs typeface="+mn-cs"/>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a:lstStyle>
          <a:p>
            <a:pPr>
              <a:buFont typeface="Wingdings" panose="05000000000000000000" pitchFamily="2" charset="2"/>
              <a:buChar char="q"/>
            </a:pPr>
            <a:r>
              <a:rPr lang="en-US" sz="1400" b="1" dirty="0">
                <a:solidFill>
                  <a:schemeClr val="tx1">
                    <a:lumMod val="65000"/>
                    <a:lumOff val="35000"/>
                  </a:schemeClr>
                </a:solidFill>
              </a:rPr>
              <a:t>RENCANA PEMELIHARAAN BULANAN</a:t>
            </a:r>
          </a:p>
          <a:p>
            <a:pPr lvl="1">
              <a:buFont typeface="Wingdings" panose="05000000000000000000" pitchFamily="2" charset="2"/>
              <a:buChar char="Ø"/>
            </a:pPr>
            <a:r>
              <a:rPr lang="en-GB" sz="1400" b="1" dirty="0" err="1">
                <a:solidFill>
                  <a:schemeClr val="tx1">
                    <a:lumMod val="65000"/>
                    <a:lumOff val="35000"/>
                  </a:schemeClr>
                </a:solidFill>
                <a:cs typeface="Times New Roman" pitchFamily="18" charset="0"/>
              </a:rPr>
              <a:t>Masing</a:t>
            </a:r>
            <a:r>
              <a:rPr lang="en-GB" sz="1400" b="1" dirty="0">
                <a:solidFill>
                  <a:schemeClr val="tx1">
                    <a:lumMod val="65000"/>
                    <a:lumOff val="35000"/>
                  </a:schemeClr>
                </a:solidFill>
                <a:cs typeface="Times New Roman" pitchFamily="18" charset="0"/>
              </a:rPr>
              <a:t> – </a:t>
            </a:r>
            <a:r>
              <a:rPr lang="en-GB" sz="1400" b="1" dirty="0" err="1">
                <a:solidFill>
                  <a:schemeClr val="tx1">
                    <a:lumMod val="65000"/>
                    <a:lumOff val="35000"/>
                  </a:schemeClr>
                </a:solidFill>
                <a:cs typeface="Times New Roman" pitchFamily="18" charset="0"/>
              </a:rPr>
              <a:t>masing</a:t>
            </a:r>
            <a:r>
              <a:rPr lang="en-GB" sz="1400" b="1" dirty="0">
                <a:solidFill>
                  <a:schemeClr val="tx1">
                    <a:lumMod val="65000"/>
                    <a:lumOff val="35000"/>
                  </a:schemeClr>
                </a:solidFill>
                <a:cs typeface="Times New Roman" pitchFamily="18" charset="0"/>
              </a:rPr>
              <a:t> UP3 </a:t>
            </a:r>
            <a:r>
              <a:rPr lang="en-GB" sz="1400" b="1" dirty="0" err="1">
                <a:solidFill>
                  <a:schemeClr val="tx1">
                    <a:lumMod val="65000"/>
                    <a:lumOff val="35000"/>
                  </a:schemeClr>
                </a:solidFill>
                <a:cs typeface="Times New Roman" pitchFamily="18" charset="0"/>
              </a:rPr>
              <a:t>mengajukan</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rencana</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pemeliharaan</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bulanan</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kepada</a:t>
            </a:r>
            <a:r>
              <a:rPr lang="en-GB" sz="1400" b="1" dirty="0">
                <a:solidFill>
                  <a:schemeClr val="tx1">
                    <a:lumMod val="65000"/>
                    <a:lumOff val="35000"/>
                  </a:schemeClr>
                </a:solidFill>
                <a:cs typeface="Times New Roman" pitchFamily="18" charset="0"/>
              </a:rPr>
              <a:t> UP2D </a:t>
            </a:r>
            <a:r>
              <a:rPr lang="en-GB" sz="1400" b="1" dirty="0" err="1">
                <a:solidFill>
                  <a:schemeClr val="tx1">
                    <a:lumMod val="65000"/>
                    <a:lumOff val="35000"/>
                  </a:schemeClr>
                </a:solidFill>
                <a:cs typeface="Times New Roman" pitchFamily="18" charset="0"/>
              </a:rPr>
              <a:t>kaltimra</a:t>
            </a:r>
            <a:r>
              <a:rPr lang="en-GB" sz="1400" b="1" dirty="0">
                <a:solidFill>
                  <a:schemeClr val="tx1">
                    <a:lumMod val="65000"/>
                    <a:lumOff val="35000"/>
                  </a:schemeClr>
                </a:solidFill>
                <a:cs typeface="Times New Roman" pitchFamily="18" charset="0"/>
              </a:rPr>
              <a:t> paling </a:t>
            </a:r>
            <a:r>
              <a:rPr lang="en-GB" sz="1400" b="1" dirty="0" err="1">
                <a:solidFill>
                  <a:schemeClr val="tx1">
                    <a:lumMod val="65000"/>
                    <a:lumOff val="35000"/>
                  </a:schemeClr>
                </a:solidFill>
                <a:cs typeface="Times New Roman" pitchFamily="18" charset="0"/>
              </a:rPr>
              <a:t>lambat</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tanggal</a:t>
            </a:r>
            <a:r>
              <a:rPr lang="en-GB" sz="1400" b="1" dirty="0">
                <a:solidFill>
                  <a:schemeClr val="tx1">
                    <a:lumMod val="65000"/>
                    <a:lumOff val="35000"/>
                  </a:schemeClr>
                </a:solidFill>
                <a:cs typeface="Times New Roman" pitchFamily="18" charset="0"/>
              </a:rPr>
              <a:t> 25 </a:t>
            </a:r>
            <a:r>
              <a:rPr lang="en-GB" sz="1400" b="1" dirty="0" err="1">
                <a:solidFill>
                  <a:schemeClr val="tx1">
                    <a:lumMod val="65000"/>
                    <a:lumOff val="35000"/>
                  </a:schemeClr>
                </a:solidFill>
                <a:cs typeface="Times New Roman" pitchFamily="18" charset="0"/>
              </a:rPr>
              <a:t>bulan</a:t>
            </a:r>
            <a:r>
              <a:rPr lang="en-GB" sz="1400" b="1" dirty="0">
                <a:solidFill>
                  <a:schemeClr val="tx1">
                    <a:lumMod val="65000"/>
                    <a:lumOff val="35000"/>
                  </a:schemeClr>
                </a:solidFill>
                <a:cs typeface="Times New Roman" pitchFamily="18" charset="0"/>
              </a:rPr>
              <a:t> N-1</a:t>
            </a:r>
            <a:endParaRPr lang="en-US" sz="1400" b="1" dirty="0">
              <a:solidFill>
                <a:schemeClr val="tx1">
                  <a:lumMod val="65000"/>
                  <a:lumOff val="35000"/>
                </a:schemeClr>
              </a:solidFill>
              <a:cs typeface="Times New Roman" pitchFamily="18" charset="0"/>
            </a:endParaRPr>
          </a:p>
          <a:p>
            <a:pPr>
              <a:buFont typeface="Wingdings" panose="05000000000000000000" pitchFamily="2" charset="2"/>
              <a:buChar char="q"/>
            </a:pPr>
            <a:r>
              <a:rPr lang="en-US" sz="1400" b="1" dirty="0">
                <a:solidFill>
                  <a:schemeClr val="tx1">
                    <a:lumMod val="65000"/>
                    <a:lumOff val="35000"/>
                  </a:schemeClr>
                </a:solidFill>
              </a:rPr>
              <a:t>RENCANA PEMELIHARAAN MINGGUAN</a:t>
            </a:r>
          </a:p>
          <a:p>
            <a:pPr lvl="1">
              <a:buFont typeface="Wingdings" panose="05000000000000000000" pitchFamily="2" charset="2"/>
              <a:buChar char="Ø"/>
            </a:pPr>
            <a:r>
              <a:rPr lang="en-GB" sz="1400" b="1" dirty="0">
                <a:solidFill>
                  <a:schemeClr val="tx1">
                    <a:lumMod val="65000"/>
                    <a:lumOff val="35000"/>
                  </a:schemeClr>
                </a:solidFill>
                <a:cs typeface="Times New Roman" pitchFamily="18" charset="0"/>
              </a:rPr>
              <a:t>Masing-masing UP3 </a:t>
            </a:r>
            <a:r>
              <a:rPr lang="en-GB" sz="1400" b="1" dirty="0" err="1">
                <a:solidFill>
                  <a:schemeClr val="tx1">
                    <a:lumMod val="65000"/>
                    <a:lumOff val="35000"/>
                  </a:schemeClr>
                </a:solidFill>
                <a:cs typeface="Times New Roman" pitchFamily="18" charset="0"/>
              </a:rPr>
              <a:t>diharuskan</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untuk</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menginput</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jadwal</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pemeliharaan</a:t>
            </a:r>
            <a:r>
              <a:rPr lang="en-GB" sz="1400" b="1" dirty="0">
                <a:solidFill>
                  <a:schemeClr val="tx1">
                    <a:lumMod val="65000"/>
                    <a:lumOff val="35000"/>
                  </a:schemeClr>
                </a:solidFill>
                <a:cs typeface="Times New Roman" pitchFamily="18" charset="0"/>
              </a:rPr>
              <a:t> di </a:t>
            </a:r>
            <a:r>
              <a:rPr lang="en-GB" sz="1400" b="1" dirty="0" err="1">
                <a:solidFill>
                  <a:schemeClr val="tx1">
                    <a:lumMod val="65000"/>
                    <a:lumOff val="35000"/>
                  </a:schemeClr>
                </a:solidFill>
                <a:cs typeface="Times New Roman" pitchFamily="18" charset="0"/>
              </a:rPr>
              <a:t>aplikasi</a:t>
            </a:r>
            <a:r>
              <a:rPr lang="en-GB" sz="1400" b="1" dirty="0">
                <a:solidFill>
                  <a:schemeClr val="tx1">
                    <a:lumMod val="65000"/>
                    <a:lumOff val="35000"/>
                  </a:schemeClr>
                </a:solidFill>
                <a:cs typeface="Times New Roman" pitchFamily="18" charset="0"/>
              </a:rPr>
              <a:t> </a:t>
            </a:r>
            <a:br>
              <a:rPr lang="en-GB" sz="1400" b="1" dirty="0">
                <a:solidFill>
                  <a:schemeClr val="tx1">
                    <a:lumMod val="65000"/>
                    <a:lumOff val="35000"/>
                  </a:schemeClr>
                </a:solidFill>
                <a:cs typeface="Times New Roman" pitchFamily="18" charset="0"/>
              </a:rPr>
            </a:br>
            <a:r>
              <a:rPr lang="en-GB" sz="1400" b="1" dirty="0">
                <a:solidFill>
                  <a:schemeClr val="tx1">
                    <a:lumMod val="65000"/>
                    <a:lumOff val="35000"/>
                  </a:schemeClr>
                </a:solidFill>
                <a:cs typeface="Times New Roman" pitchFamily="18" charset="0"/>
              </a:rPr>
              <a:t>P-MAN paling </a:t>
            </a:r>
            <a:r>
              <a:rPr lang="en-GB" sz="1400" b="1" dirty="0" err="1">
                <a:solidFill>
                  <a:schemeClr val="tx1">
                    <a:lumMod val="65000"/>
                    <a:lumOff val="35000"/>
                  </a:schemeClr>
                </a:solidFill>
                <a:cs typeface="Times New Roman" pitchFamily="18" charset="0"/>
              </a:rPr>
              <a:t>lambat</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hari</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jumat</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minggu</a:t>
            </a:r>
            <a:r>
              <a:rPr lang="en-GB" sz="1400" b="1" dirty="0">
                <a:solidFill>
                  <a:schemeClr val="tx1">
                    <a:lumMod val="65000"/>
                    <a:lumOff val="35000"/>
                  </a:schemeClr>
                </a:solidFill>
                <a:cs typeface="Times New Roman" pitchFamily="18" charset="0"/>
              </a:rPr>
              <a:t> N-1</a:t>
            </a:r>
            <a:endParaRPr lang="en-US" sz="1400" b="1" dirty="0">
              <a:solidFill>
                <a:schemeClr val="tx1">
                  <a:lumMod val="65000"/>
                  <a:lumOff val="35000"/>
                </a:schemeClr>
              </a:solidFill>
              <a:cs typeface="Times New Roman" pitchFamily="18" charset="0"/>
            </a:endParaRPr>
          </a:p>
          <a:p>
            <a:pPr>
              <a:buFont typeface="Wingdings" panose="05000000000000000000" pitchFamily="2" charset="2"/>
              <a:buChar char="q"/>
            </a:pPr>
            <a:r>
              <a:rPr lang="en-US" sz="1400" b="1" dirty="0">
                <a:solidFill>
                  <a:schemeClr val="tx1">
                    <a:lumMod val="65000"/>
                    <a:lumOff val="35000"/>
                  </a:schemeClr>
                </a:solidFill>
              </a:rPr>
              <a:t>RENCANA PEMELIHARAAN HARIAN</a:t>
            </a:r>
          </a:p>
          <a:p>
            <a:pPr lvl="1">
              <a:buFont typeface="Wingdings" panose="05000000000000000000" pitchFamily="2" charset="2"/>
              <a:buChar char="Ø"/>
            </a:pPr>
            <a:r>
              <a:rPr lang="en-GB" sz="1400" b="1" dirty="0" err="1">
                <a:solidFill>
                  <a:schemeClr val="tx1">
                    <a:lumMod val="65000"/>
                    <a:lumOff val="35000"/>
                  </a:schemeClr>
                </a:solidFill>
                <a:cs typeface="Times New Roman" pitchFamily="18" charset="0"/>
              </a:rPr>
              <a:t>Rencana</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pemeliharaan</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harian</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ini</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merupakan</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bagian</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dari</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rencana</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pemeliharaan</a:t>
            </a:r>
            <a:r>
              <a:rPr lang="en-GB" sz="1400" b="1" dirty="0">
                <a:solidFill>
                  <a:schemeClr val="tx1">
                    <a:lumMod val="65000"/>
                    <a:lumOff val="35000"/>
                  </a:schemeClr>
                </a:solidFill>
                <a:cs typeface="Times New Roman" pitchFamily="18" charset="0"/>
              </a:rPr>
              <a:t> </a:t>
            </a:r>
            <a:r>
              <a:rPr lang="en-GB" sz="1400" b="1" dirty="0" err="1">
                <a:solidFill>
                  <a:schemeClr val="tx1">
                    <a:lumMod val="65000"/>
                    <a:lumOff val="35000"/>
                  </a:schemeClr>
                </a:solidFill>
                <a:cs typeface="Times New Roman" pitchFamily="18" charset="0"/>
              </a:rPr>
              <a:t>mingguan</a:t>
            </a:r>
            <a:r>
              <a:rPr lang="en-GB" sz="1400" b="1" dirty="0">
                <a:solidFill>
                  <a:schemeClr val="tx1">
                    <a:lumMod val="65000"/>
                    <a:lumOff val="35000"/>
                  </a:schemeClr>
                </a:solidFill>
                <a:cs typeface="Times New Roman" pitchFamily="18" charset="0"/>
              </a:rPr>
              <a:t> dan emergency</a:t>
            </a:r>
            <a:endParaRPr lang="en-US" sz="1400" b="1" dirty="0">
              <a:solidFill>
                <a:schemeClr val="tx1">
                  <a:lumMod val="65000"/>
                  <a:lumOff val="35000"/>
                </a:schemeClr>
              </a:solidFill>
              <a:cs typeface="Times New Roman" pitchFamily="18" charset="0"/>
            </a:endParaRPr>
          </a:p>
        </p:txBody>
      </p:sp>
      <p:pic>
        <p:nvPicPr>
          <p:cNvPr id="61" name="Picture 60">
            <a:extLst>
              <a:ext uri="{FF2B5EF4-FFF2-40B4-BE49-F238E27FC236}">
                <a16:creationId xmlns:a16="http://schemas.microsoft.com/office/drawing/2014/main" xmlns="" id="{1247D9C6-161D-4F5A-8FE5-B4282F5F0929}"/>
              </a:ext>
            </a:extLst>
          </p:cNvPr>
          <p:cNvPicPr>
            <a:picLocks noChangeAspect="1"/>
          </p:cNvPicPr>
          <p:nvPr/>
        </p:nvPicPr>
        <p:blipFill rotWithShape="1">
          <a:blip r:embed="rId3"/>
          <a:srcRect l="-395" t="11918" r="395" b="16596"/>
          <a:stretch/>
        </p:blipFill>
        <p:spPr>
          <a:xfrm>
            <a:off x="8207861" y="1245039"/>
            <a:ext cx="3409102" cy="2437010"/>
          </a:xfrm>
          <a:prstGeom prst="rect">
            <a:avLst/>
          </a:prstGeom>
          <a:solidFill>
            <a:schemeClr val="bg1">
              <a:lumMod val="95000"/>
            </a:schemeClr>
          </a:solidFill>
          <a:ln>
            <a:solidFill>
              <a:schemeClr val="tx1">
                <a:lumMod val="65000"/>
                <a:lumOff val="35000"/>
              </a:schemeClr>
            </a:solidFill>
          </a:ln>
        </p:spPr>
      </p:pic>
      <p:sp>
        <p:nvSpPr>
          <p:cNvPr id="62" name="Rectangle 10">
            <a:extLst>
              <a:ext uri="{FF2B5EF4-FFF2-40B4-BE49-F238E27FC236}">
                <a16:creationId xmlns:a16="http://schemas.microsoft.com/office/drawing/2014/main" xmlns="" id="{8E6E64BF-1482-4B99-B45D-7836FB5257C7}"/>
              </a:ext>
            </a:extLst>
          </p:cNvPr>
          <p:cNvSpPr/>
          <p:nvPr/>
        </p:nvSpPr>
        <p:spPr>
          <a:xfrm>
            <a:off x="1021750" y="1322416"/>
            <a:ext cx="2874941" cy="840230"/>
          </a:xfrm>
          <a:prstGeom prst="rect">
            <a:avLst/>
          </a:prstGeom>
        </p:spPr>
        <p:txBody>
          <a:bodyPr wrap="square">
            <a:spAutoFit/>
          </a:bodyPr>
          <a:lstStyle/>
          <a:p>
            <a:pPr lvl="0" algn="ctr" fontAlgn="base">
              <a:lnSpc>
                <a:spcPct val="90000"/>
              </a:lnSpc>
              <a:spcBef>
                <a:spcPct val="0"/>
              </a:spcBef>
              <a:spcAft>
                <a:spcPct val="0"/>
              </a:spcAft>
            </a:pPr>
            <a:r>
              <a:rPr lang="en-US" altLang="en-US" sz="5400" b="1" dirty="0">
                <a:solidFill>
                  <a:schemeClr val="tx1">
                    <a:lumMod val="65000"/>
                    <a:lumOff val="35000"/>
                  </a:schemeClr>
                </a:solidFill>
                <a:latin typeface="Myriad Pro" panose="020B0503030403020204"/>
                <a:ea typeface="SimSun" panose="02010600030101010101" pitchFamily="2" charset="-122"/>
                <a:sym typeface="Arial" panose="020B0604020202020204" pitchFamily="34" charset="0"/>
              </a:rPr>
              <a:t>P</a:t>
            </a:r>
            <a:r>
              <a:rPr lang="en-US" altLang="en-US" sz="5400" b="1" dirty="0">
                <a:solidFill>
                  <a:schemeClr val="bg1">
                    <a:lumMod val="75000"/>
                  </a:schemeClr>
                </a:solidFill>
                <a:latin typeface="Myriad Pro" panose="020B0503030403020204"/>
                <a:ea typeface="SimSun" panose="02010600030101010101" pitchFamily="2" charset="-122"/>
                <a:sym typeface="Arial" panose="020B0604020202020204" pitchFamily="34" charset="0"/>
              </a:rPr>
              <a:t>-</a:t>
            </a:r>
            <a:r>
              <a:rPr lang="en-US" altLang="en-US" sz="5400" b="1" dirty="0">
                <a:ln>
                  <a:solidFill>
                    <a:sysClr val="windowText" lastClr="000000"/>
                  </a:solidFill>
                </a:ln>
                <a:solidFill>
                  <a:schemeClr val="bg1"/>
                </a:solidFill>
                <a:latin typeface="Myriad Pro" panose="020B0503030403020204"/>
                <a:ea typeface="SimSun" panose="02010600030101010101" pitchFamily="2" charset="-122"/>
                <a:sym typeface="Arial" panose="020B0604020202020204" pitchFamily="34" charset="0"/>
              </a:rPr>
              <a:t>MAN</a:t>
            </a:r>
          </a:p>
        </p:txBody>
      </p:sp>
      <p:sp>
        <p:nvSpPr>
          <p:cNvPr id="63" name="Rectangle 10">
            <a:extLst>
              <a:ext uri="{FF2B5EF4-FFF2-40B4-BE49-F238E27FC236}">
                <a16:creationId xmlns:a16="http://schemas.microsoft.com/office/drawing/2014/main" xmlns="" id="{3065FD54-F429-4D84-8F37-4739D79BC0B8}"/>
              </a:ext>
            </a:extLst>
          </p:cNvPr>
          <p:cNvSpPr/>
          <p:nvPr/>
        </p:nvSpPr>
        <p:spPr>
          <a:xfrm>
            <a:off x="761698" y="2101701"/>
            <a:ext cx="3737087" cy="313932"/>
          </a:xfrm>
          <a:prstGeom prst="rect">
            <a:avLst/>
          </a:prstGeom>
        </p:spPr>
        <p:txBody>
          <a:bodyPr wrap="square">
            <a:spAutoFit/>
          </a:bodyPr>
          <a:lstStyle/>
          <a:p>
            <a:pPr lvl="0" algn="ctr" fontAlgn="base">
              <a:lnSpc>
                <a:spcPct val="90000"/>
              </a:lnSpc>
              <a:spcBef>
                <a:spcPct val="0"/>
              </a:spcBef>
              <a:spcAft>
                <a:spcPct val="0"/>
              </a:spcAft>
            </a:pPr>
            <a:r>
              <a:rPr lang="en-US" altLang="en-US" sz="1600" b="1" dirty="0">
                <a:solidFill>
                  <a:schemeClr val="tx1">
                    <a:lumMod val="65000"/>
                    <a:lumOff val="35000"/>
                  </a:schemeClr>
                </a:solidFill>
                <a:latin typeface="Myriad Pro" panose="020B0503030403020204"/>
                <a:ea typeface="SimSun" panose="02010600030101010101" pitchFamily="2" charset="-122"/>
                <a:sym typeface="Arial" panose="020B0604020202020204" pitchFamily="34" charset="0"/>
              </a:rPr>
              <a:t>(P</a:t>
            </a:r>
            <a:r>
              <a:rPr lang="en-US" altLang="en-US" sz="1600" b="1" dirty="0">
                <a:solidFill>
                  <a:schemeClr val="tx1">
                    <a:lumMod val="75000"/>
                    <a:lumOff val="25000"/>
                  </a:schemeClr>
                </a:solidFill>
                <a:latin typeface="Myriad Pro" panose="020B0503030403020204"/>
                <a:ea typeface="SimSun" panose="02010600030101010101" pitchFamily="2" charset="-122"/>
                <a:sym typeface="Arial" panose="020B0604020202020204" pitchFamily="34" charset="0"/>
              </a:rPr>
              <a:t>REVENTIVE MAINTENANCE)</a:t>
            </a:r>
            <a:endParaRPr lang="en-US" altLang="en-US" sz="1600" b="1" dirty="0">
              <a:ln>
                <a:solidFill>
                  <a:sysClr val="windowText" lastClr="000000"/>
                </a:solidFill>
              </a:ln>
              <a:solidFill>
                <a:schemeClr val="bg1"/>
              </a:solidFill>
              <a:latin typeface="Myriad Pro" panose="020B0503030403020204"/>
              <a:ea typeface="SimSun" panose="02010600030101010101" pitchFamily="2" charset="-122"/>
              <a:sym typeface="Arial" panose="020B0604020202020204" pitchFamily="34" charset="0"/>
            </a:endParaRPr>
          </a:p>
        </p:txBody>
      </p:sp>
      <p:cxnSp>
        <p:nvCxnSpPr>
          <p:cNvPr id="16" name="Straight Connector 15">
            <a:extLst>
              <a:ext uri="{FF2B5EF4-FFF2-40B4-BE49-F238E27FC236}">
                <a16:creationId xmlns:a16="http://schemas.microsoft.com/office/drawing/2014/main" xmlns="" id="{F7CFBA8D-E220-4744-BAF1-8B712ECE7AEB}"/>
              </a:ext>
            </a:extLst>
          </p:cNvPr>
          <p:cNvCxnSpPr/>
          <p:nvPr/>
        </p:nvCxnSpPr>
        <p:spPr>
          <a:xfrm>
            <a:off x="5517280" y="179946"/>
            <a:ext cx="0" cy="6406370"/>
          </a:xfrm>
          <a:prstGeom prst="line">
            <a:avLst/>
          </a:prstGeom>
          <a:ln w="57150">
            <a:gradFill>
              <a:gsLst>
                <a:gs pos="52000">
                  <a:schemeClr val="tx1">
                    <a:lumMod val="75000"/>
                    <a:lumOff val="25000"/>
                  </a:schemeClr>
                </a:gs>
                <a:gs pos="0">
                  <a:schemeClr val="bg1">
                    <a:lumMod val="85000"/>
                  </a:schemeClr>
                </a:gs>
                <a:gs pos="100000">
                  <a:schemeClr val="bg1">
                    <a:lumMod val="85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cxnSp>
      <p:sp>
        <p:nvSpPr>
          <p:cNvPr id="17" name="Arrow: Pentagon 16">
            <a:extLst>
              <a:ext uri="{FF2B5EF4-FFF2-40B4-BE49-F238E27FC236}">
                <a16:creationId xmlns:a16="http://schemas.microsoft.com/office/drawing/2014/main" xmlns="" id="{C29A51B9-8A49-470C-AB86-F745451C8792}"/>
              </a:ext>
            </a:extLst>
          </p:cNvPr>
          <p:cNvSpPr/>
          <p:nvPr/>
        </p:nvSpPr>
        <p:spPr>
          <a:xfrm>
            <a:off x="0" y="300532"/>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xmlns="" id="{AD7D7063-43DF-4686-9F90-1E41660E6574}"/>
              </a:ext>
            </a:extLst>
          </p:cNvPr>
          <p:cNvSpPr/>
          <p:nvPr/>
        </p:nvSpPr>
        <p:spPr>
          <a:xfrm>
            <a:off x="3778668" y="300532"/>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xmlns="" id="{7E240C21-A458-4D1E-BF14-82D85A322DCE}"/>
              </a:ext>
            </a:extLst>
          </p:cNvPr>
          <p:cNvSpPr/>
          <p:nvPr/>
        </p:nvSpPr>
        <p:spPr>
          <a:xfrm>
            <a:off x="4166383" y="300532"/>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Chevron 67">
            <a:extLst>
              <a:ext uri="{FF2B5EF4-FFF2-40B4-BE49-F238E27FC236}">
                <a16:creationId xmlns:a16="http://schemas.microsoft.com/office/drawing/2014/main" xmlns="" id="{16FB21BE-2FE8-4E05-90B9-E0BE9A0CEF32}"/>
              </a:ext>
            </a:extLst>
          </p:cNvPr>
          <p:cNvSpPr/>
          <p:nvPr/>
        </p:nvSpPr>
        <p:spPr>
          <a:xfrm>
            <a:off x="4578761" y="300532"/>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itle 9">
            <a:extLst>
              <a:ext uri="{FF2B5EF4-FFF2-40B4-BE49-F238E27FC236}">
                <a16:creationId xmlns:a16="http://schemas.microsoft.com/office/drawing/2014/main" xmlns="" id="{C6FE07A6-BFEA-4276-B653-FD215C66D246}"/>
              </a:ext>
            </a:extLst>
          </p:cNvPr>
          <p:cNvSpPr txBox="1">
            <a:spLocks/>
          </p:cNvSpPr>
          <p:nvPr/>
        </p:nvSpPr>
        <p:spPr>
          <a:xfrm>
            <a:off x="138067" y="484758"/>
            <a:ext cx="6128423" cy="412633"/>
          </a:xfrm>
          <a:prstGeom prst="rect">
            <a:avLst/>
          </a:prstGeom>
          <a:noFill/>
        </p:spPr>
        <p:txBody>
          <a:bodyPr>
            <a:noAutofit/>
          </a:bodyPr>
          <a:lstStyle>
            <a:lvl1pPr algn="l" defTabSz="1079922" rtl="0" eaLnBrk="1" latinLnBrk="0" hangingPunct="1">
              <a:lnSpc>
                <a:spcPct val="90000"/>
              </a:lnSpc>
              <a:spcBef>
                <a:spcPct val="0"/>
              </a:spcBef>
              <a:buNone/>
              <a:defRPr sz="3200" b="1" kern="1200"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sz="2800" dirty="0" err="1"/>
              <a:t>Inovasi</a:t>
            </a:r>
            <a:r>
              <a:rPr lang="en-US" sz="2800" dirty="0"/>
              <a:t> </a:t>
            </a:r>
            <a:r>
              <a:rPr lang="en-US" sz="2800" dirty="0" err="1"/>
              <a:t>Pendukung</a:t>
            </a:r>
            <a:r>
              <a:rPr lang="en-US" sz="2800" dirty="0"/>
              <a:t> </a:t>
            </a:r>
            <a:r>
              <a:rPr lang="en-US" sz="2800" dirty="0" err="1"/>
              <a:t>Kehandalan</a:t>
            </a:r>
            <a:endParaRPr lang="en-US" sz="2800" dirty="0"/>
          </a:p>
        </p:txBody>
      </p:sp>
      <p:sp>
        <p:nvSpPr>
          <p:cNvPr id="3" name="Rectangle 2">
            <a:extLst>
              <a:ext uri="{FF2B5EF4-FFF2-40B4-BE49-F238E27FC236}">
                <a16:creationId xmlns:a16="http://schemas.microsoft.com/office/drawing/2014/main" xmlns="" id="{49141ADF-F1B5-4D06-BD94-72122E956CB2}"/>
              </a:ext>
            </a:extLst>
          </p:cNvPr>
          <p:cNvSpPr/>
          <p:nvPr/>
        </p:nvSpPr>
        <p:spPr>
          <a:xfrm>
            <a:off x="5994400" y="4089400"/>
            <a:ext cx="101600" cy="101600"/>
          </a:xfrm>
          <a:prstGeom prst="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5211E2EB-3756-4A3C-8F5F-CDFE36AD2482}"/>
              </a:ext>
            </a:extLst>
          </p:cNvPr>
          <p:cNvSpPr/>
          <p:nvPr/>
        </p:nvSpPr>
        <p:spPr>
          <a:xfrm>
            <a:off x="5994400" y="4897302"/>
            <a:ext cx="101600" cy="1016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12B69D6C-B802-4313-94FD-00C5477DDE0B}"/>
              </a:ext>
            </a:extLst>
          </p:cNvPr>
          <p:cNvSpPr/>
          <p:nvPr/>
        </p:nvSpPr>
        <p:spPr>
          <a:xfrm>
            <a:off x="5994400" y="5892982"/>
            <a:ext cx="101600" cy="1016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70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a:extLst>
              <a:ext uri="{FF2B5EF4-FFF2-40B4-BE49-F238E27FC236}">
                <a16:creationId xmlns:a16="http://schemas.microsoft.com/office/drawing/2014/main" xmlns="" id="{02EA94CD-8DD6-4EEA-8187-BE0BF84E5CA3}"/>
              </a:ext>
            </a:extLst>
          </p:cNvPr>
          <p:cNvSpPr/>
          <p:nvPr/>
        </p:nvSpPr>
        <p:spPr>
          <a:xfrm>
            <a:off x="0" y="0"/>
            <a:ext cx="12192000" cy="3654451"/>
          </a:xfrm>
          <a:prstGeom prst="flowChartProcess">
            <a:avLst/>
          </a:prstGeom>
          <a:solidFill>
            <a:srgbClr val="089CAC">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Flowchart: Process 358">
            <a:extLst>
              <a:ext uri="{FF2B5EF4-FFF2-40B4-BE49-F238E27FC236}">
                <a16:creationId xmlns:a16="http://schemas.microsoft.com/office/drawing/2014/main" xmlns="" id="{6121BBEF-3656-4660-BBF2-4A4D3259F420}"/>
              </a:ext>
            </a:extLst>
          </p:cNvPr>
          <p:cNvSpPr/>
          <p:nvPr/>
        </p:nvSpPr>
        <p:spPr>
          <a:xfrm>
            <a:off x="512978" y="-196711"/>
            <a:ext cx="3497253" cy="4661010"/>
          </a:xfrm>
          <a:prstGeom prst="flowChartProcess">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Flowchart: Process 357">
            <a:extLst>
              <a:ext uri="{FF2B5EF4-FFF2-40B4-BE49-F238E27FC236}">
                <a16:creationId xmlns:a16="http://schemas.microsoft.com/office/drawing/2014/main" xmlns="" id="{92C4BC15-DED0-46B5-9C94-B89D81E91258}"/>
              </a:ext>
            </a:extLst>
          </p:cNvPr>
          <p:cNvSpPr/>
          <p:nvPr/>
        </p:nvSpPr>
        <p:spPr>
          <a:xfrm>
            <a:off x="405563" y="-301098"/>
            <a:ext cx="3497253" cy="4661010"/>
          </a:xfrm>
          <a:prstGeom prst="flowChartProcess">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xmlns="" id="{A5E9F84B-0EA7-4AFF-84FC-27104CC794C6}"/>
              </a:ext>
            </a:extLst>
          </p:cNvPr>
          <p:cNvSpPr/>
          <p:nvPr/>
        </p:nvSpPr>
        <p:spPr>
          <a:xfrm>
            <a:off x="230349" y="-427773"/>
            <a:ext cx="3497253" cy="4661010"/>
          </a:xfrm>
          <a:prstGeom prst="flowChartProcess">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C2436795-F161-4EE0-A2A8-A1FB459A7BF7}"/>
              </a:ext>
            </a:extLst>
          </p:cNvPr>
          <p:cNvPicPr>
            <a:picLocks noChangeAspect="1"/>
          </p:cNvPicPr>
          <p:nvPr/>
        </p:nvPicPr>
        <p:blipFill>
          <a:blip r:embed="rId3"/>
          <a:stretch>
            <a:fillRect/>
          </a:stretch>
        </p:blipFill>
        <p:spPr>
          <a:xfrm>
            <a:off x="813249" y="1724979"/>
            <a:ext cx="2337998" cy="2293333"/>
          </a:xfrm>
          <a:prstGeom prst="rect">
            <a:avLst/>
          </a:prstGeom>
        </p:spPr>
      </p:pic>
      <p:pic>
        <p:nvPicPr>
          <p:cNvPr id="8" name="Picture 7">
            <a:extLst>
              <a:ext uri="{FF2B5EF4-FFF2-40B4-BE49-F238E27FC236}">
                <a16:creationId xmlns:a16="http://schemas.microsoft.com/office/drawing/2014/main" xmlns="" id="{DF2A8EDE-76A2-4566-A1B5-A494CB624F6B}"/>
              </a:ext>
            </a:extLst>
          </p:cNvPr>
          <p:cNvPicPr>
            <a:picLocks noChangeAspect="1"/>
          </p:cNvPicPr>
          <p:nvPr/>
        </p:nvPicPr>
        <p:blipFill>
          <a:blip r:embed="rId4"/>
          <a:stretch>
            <a:fillRect/>
          </a:stretch>
        </p:blipFill>
        <p:spPr>
          <a:xfrm>
            <a:off x="-412615" y="-1332794"/>
            <a:ext cx="4572525" cy="4174715"/>
          </a:xfrm>
          <a:prstGeom prst="rect">
            <a:avLst/>
          </a:prstGeom>
        </p:spPr>
      </p:pic>
      <p:cxnSp>
        <p:nvCxnSpPr>
          <p:cNvPr id="206" name="Straight Connector 205">
            <a:extLst>
              <a:ext uri="{FF2B5EF4-FFF2-40B4-BE49-F238E27FC236}">
                <a16:creationId xmlns:a16="http://schemas.microsoft.com/office/drawing/2014/main" xmlns="" id="{7C884CD3-64C6-4C59-A9DF-E3F11903CD5C}"/>
              </a:ext>
            </a:extLst>
          </p:cNvPr>
          <p:cNvCxnSpPr>
            <a:cxnSpLocks/>
            <a:stCxn id="275" idx="2"/>
            <a:endCxn id="276" idx="6"/>
          </p:cNvCxnSpPr>
          <p:nvPr/>
        </p:nvCxnSpPr>
        <p:spPr>
          <a:xfrm flipV="1">
            <a:off x="5018785" y="5535703"/>
            <a:ext cx="1274200" cy="793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xmlns="" id="{9191841F-3170-4B8C-81EE-5DA50407824C}"/>
              </a:ext>
            </a:extLst>
          </p:cNvPr>
          <p:cNvGrpSpPr/>
          <p:nvPr/>
        </p:nvGrpSpPr>
        <p:grpSpPr>
          <a:xfrm>
            <a:off x="3660167" y="4987057"/>
            <a:ext cx="1358618" cy="574056"/>
            <a:chOff x="3410231" y="2022272"/>
            <a:chExt cx="1358618" cy="574056"/>
          </a:xfrm>
        </p:grpSpPr>
        <p:graphicFrame>
          <p:nvGraphicFramePr>
            <p:cNvPr id="220" name="Object 219">
              <a:extLst>
                <a:ext uri="{FF2B5EF4-FFF2-40B4-BE49-F238E27FC236}">
                  <a16:creationId xmlns:a16="http://schemas.microsoft.com/office/drawing/2014/main" xmlns="" id="{52044A6F-DD67-4C35-9C66-926F2B7DEC68}"/>
                </a:ext>
              </a:extLst>
            </p:cNvPr>
            <p:cNvGraphicFramePr>
              <a:graphicFrameLocks noChangeAspect="1"/>
            </p:cNvGraphicFramePr>
            <p:nvPr/>
          </p:nvGraphicFramePr>
          <p:xfrm>
            <a:off x="3746724" y="2022272"/>
            <a:ext cx="289032" cy="412189"/>
          </p:xfrm>
          <a:graphic>
            <a:graphicData uri="http://schemas.openxmlformats.org/presentationml/2006/ole">
              <mc:AlternateContent xmlns:mc="http://schemas.openxmlformats.org/markup-compatibility/2006">
                <mc:Choice xmlns:v="urn:schemas-microsoft-com:vml" Requires="v">
                  <p:oleObj spid="_x0000_s4558" name="CorelDRAW" r:id="rId5" imgW="1010147" imgH="1439931" progId="CorelDraw.Graphic.21">
                    <p:embed/>
                  </p:oleObj>
                </mc:Choice>
                <mc:Fallback>
                  <p:oleObj name="CorelDRAW" r:id="rId5" imgW="1010147" imgH="1439931" progId="CorelDraw.Graphic.21">
                    <p:embed/>
                    <p:pic>
                      <p:nvPicPr>
                        <p:cNvPr id="65" name="Object 64">
                          <a:extLst>
                            <a:ext uri="{FF2B5EF4-FFF2-40B4-BE49-F238E27FC236}">
                              <a16:creationId xmlns:a16="http://schemas.microsoft.com/office/drawing/2014/main" xmlns="" id="{BB2E8B33-10DD-43DF-87F2-40E59E992423}"/>
                            </a:ext>
                          </a:extLst>
                        </p:cNvPr>
                        <p:cNvPicPr/>
                        <p:nvPr/>
                      </p:nvPicPr>
                      <p:blipFill>
                        <a:blip r:embed="rId6"/>
                        <a:stretch>
                          <a:fillRect/>
                        </a:stretch>
                      </p:blipFill>
                      <p:spPr>
                        <a:xfrm>
                          <a:off x="3746724" y="2022272"/>
                          <a:ext cx="289032" cy="412189"/>
                        </a:xfrm>
                        <a:prstGeom prst="rect">
                          <a:avLst/>
                        </a:prstGeom>
                      </p:spPr>
                    </p:pic>
                  </p:oleObj>
                </mc:Fallback>
              </mc:AlternateContent>
            </a:graphicData>
          </a:graphic>
        </p:graphicFrame>
        <p:cxnSp>
          <p:nvCxnSpPr>
            <p:cNvPr id="221" name="Straight Connector 220">
              <a:extLst>
                <a:ext uri="{FF2B5EF4-FFF2-40B4-BE49-F238E27FC236}">
                  <a16:creationId xmlns:a16="http://schemas.microsoft.com/office/drawing/2014/main" xmlns="" id="{D96D0579-1DBF-4534-A2EA-4201EFEE3EEE}"/>
                </a:ext>
              </a:extLst>
            </p:cNvPr>
            <p:cNvCxnSpPr>
              <a:cxnSpLocks/>
            </p:cNvCxnSpPr>
            <p:nvPr/>
          </p:nvCxnSpPr>
          <p:spPr>
            <a:xfrm flipV="1">
              <a:off x="3410231" y="2588270"/>
              <a:ext cx="1358618" cy="805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xmlns="" id="{94634411-B696-45A9-B172-1D282B502C22}"/>
              </a:ext>
            </a:extLst>
          </p:cNvPr>
          <p:cNvGrpSpPr/>
          <p:nvPr/>
        </p:nvGrpSpPr>
        <p:grpSpPr>
          <a:xfrm>
            <a:off x="3851135" y="5543640"/>
            <a:ext cx="736626" cy="1228435"/>
            <a:chOff x="3601199" y="2576950"/>
            <a:chExt cx="736626" cy="1228435"/>
          </a:xfrm>
        </p:grpSpPr>
        <p:graphicFrame>
          <p:nvGraphicFramePr>
            <p:cNvPr id="223" name="Object 222">
              <a:extLst>
                <a:ext uri="{FF2B5EF4-FFF2-40B4-BE49-F238E27FC236}">
                  <a16:creationId xmlns:a16="http://schemas.microsoft.com/office/drawing/2014/main" xmlns="" id="{1C38D516-5481-4BD2-99E8-95F63B8998CA}"/>
                </a:ext>
              </a:extLst>
            </p:cNvPr>
            <p:cNvGraphicFramePr>
              <a:graphicFrameLocks noChangeAspect="1"/>
            </p:cNvGraphicFramePr>
            <p:nvPr/>
          </p:nvGraphicFramePr>
          <p:xfrm>
            <a:off x="3601199" y="3020433"/>
            <a:ext cx="289032" cy="412189"/>
          </p:xfrm>
          <a:graphic>
            <a:graphicData uri="http://schemas.openxmlformats.org/presentationml/2006/ole">
              <mc:AlternateContent xmlns:mc="http://schemas.openxmlformats.org/markup-compatibility/2006">
                <mc:Choice xmlns:v="urn:schemas-microsoft-com:vml" Requires="v">
                  <p:oleObj spid="_x0000_s4559" name="CorelDRAW" r:id="rId7" imgW="1010147" imgH="1439931" progId="CorelDraw.Graphic.21">
                    <p:embed/>
                  </p:oleObj>
                </mc:Choice>
                <mc:Fallback>
                  <p:oleObj name="CorelDRAW" r:id="rId7" imgW="1010147" imgH="1439931" progId="CorelDraw.Graphic.21">
                    <p:embed/>
                    <p:pic>
                      <p:nvPicPr>
                        <p:cNvPr id="68" name="Object 67">
                          <a:extLst>
                            <a:ext uri="{FF2B5EF4-FFF2-40B4-BE49-F238E27FC236}">
                              <a16:creationId xmlns:a16="http://schemas.microsoft.com/office/drawing/2014/main" xmlns="" id="{C92637C5-685D-4703-81F8-3B39FE1ACB77}"/>
                            </a:ext>
                          </a:extLst>
                        </p:cNvPr>
                        <p:cNvPicPr/>
                        <p:nvPr/>
                      </p:nvPicPr>
                      <p:blipFill>
                        <a:blip r:embed="rId6"/>
                        <a:stretch>
                          <a:fillRect/>
                        </a:stretch>
                      </p:blipFill>
                      <p:spPr>
                        <a:xfrm>
                          <a:off x="3601199" y="3020433"/>
                          <a:ext cx="289032" cy="412189"/>
                        </a:xfrm>
                        <a:prstGeom prst="rect">
                          <a:avLst/>
                        </a:prstGeom>
                      </p:spPr>
                    </p:pic>
                  </p:oleObj>
                </mc:Fallback>
              </mc:AlternateContent>
            </a:graphicData>
          </a:graphic>
        </p:graphicFrame>
        <p:cxnSp>
          <p:nvCxnSpPr>
            <p:cNvPr id="224" name="Straight Connector 223">
              <a:extLst>
                <a:ext uri="{FF2B5EF4-FFF2-40B4-BE49-F238E27FC236}">
                  <a16:creationId xmlns:a16="http://schemas.microsoft.com/office/drawing/2014/main" xmlns="" id="{55C87B95-32E8-45FE-8067-F19CAF5B0414}"/>
                </a:ext>
              </a:extLst>
            </p:cNvPr>
            <p:cNvCxnSpPr>
              <a:cxnSpLocks/>
            </p:cNvCxnSpPr>
            <p:nvPr/>
          </p:nvCxnSpPr>
          <p:spPr>
            <a:xfrm>
              <a:off x="4193309" y="2576950"/>
              <a:ext cx="0" cy="122843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xmlns="" id="{533001D4-EBD0-4E36-81DC-DED441E2F7CB}"/>
                </a:ext>
              </a:extLst>
            </p:cNvPr>
            <p:cNvGrpSpPr/>
            <p:nvPr/>
          </p:nvGrpSpPr>
          <p:grpSpPr>
            <a:xfrm>
              <a:off x="4044220" y="3165243"/>
              <a:ext cx="293605" cy="289032"/>
              <a:chOff x="4044220" y="3257603"/>
              <a:chExt cx="293605" cy="289032"/>
            </a:xfrm>
          </p:grpSpPr>
          <p:sp>
            <p:nvSpPr>
              <p:cNvPr id="226" name="Rectangle 225">
                <a:extLst>
                  <a:ext uri="{FF2B5EF4-FFF2-40B4-BE49-F238E27FC236}">
                    <a16:creationId xmlns:a16="http://schemas.microsoft.com/office/drawing/2014/main" xmlns="" id="{6C231AB1-AF4C-4870-866B-85C9E12CB7AA}"/>
                  </a:ext>
                </a:extLst>
              </p:cNvPr>
              <p:cNvSpPr/>
              <p:nvPr/>
            </p:nvSpPr>
            <p:spPr>
              <a:xfrm>
                <a:off x="4048793" y="3257603"/>
                <a:ext cx="289032" cy="289032"/>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27" name="Straight Connector 226">
                <a:extLst>
                  <a:ext uri="{FF2B5EF4-FFF2-40B4-BE49-F238E27FC236}">
                    <a16:creationId xmlns:a16="http://schemas.microsoft.com/office/drawing/2014/main" xmlns="" id="{2D65CAF1-7697-4854-B711-2A1FE1B438D2}"/>
                  </a:ext>
                </a:extLst>
              </p:cNvPr>
              <p:cNvCxnSpPr/>
              <p:nvPr/>
            </p:nvCxnSpPr>
            <p:spPr>
              <a:xfrm>
                <a:off x="4048793" y="3257603"/>
                <a:ext cx="289032" cy="2890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F2740C89-ACC8-4C42-96AF-9AAA6B49309C}"/>
                  </a:ext>
                </a:extLst>
              </p:cNvPr>
              <p:cNvCxnSpPr>
                <a:cxnSpLocks/>
              </p:cNvCxnSpPr>
              <p:nvPr/>
            </p:nvCxnSpPr>
            <p:spPr>
              <a:xfrm flipH="1">
                <a:off x="4044220" y="3265196"/>
                <a:ext cx="292343" cy="28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29" name="Group 228">
            <a:extLst>
              <a:ext uri="{FF2B5EF4-FFF2-40B4-BE49-F238E27FC236}">
                <a16:creationId xmlns:a16="http://schemas.microsoft.com/office/drawing/2014/main" xmlns="" id="{A545D087-9544-4D15-A670-3A43F2B7E3F7}"/>
              </a:ext>
            </a:extLst>
          </p:cNvPr>
          <p:cNvGrpSpPr/>
          <p:nvPr/>
        </p:nvGrpSpPr>
        <p:grpSpPr>
          <a:xfrm>
            <a:off x="2002583" y="5404743"/>
            <a:ext cx="2145663" cy="627402"/>
            <a:chOff x="1752647" y="2438053"/>
            <a:chExt cx="2145663" cy="627402"/>
          </a:xfrm>
        </p:grpSpPr>
        <p:sp>
          <p:nvSpPr>
            <p:cNvPr id="230" name="TextBox 229">
              <a:extLst>
                <a:ext uri="{FF2B5EF4-FFF2-40B4-BE49-F238E27FC236}">
                  <a16:creationId xmlns:a16="http://schemas.microsoft.com/office/drawing/2014/main" xmlns="" id="{EE668A88-6D5C-4375-99C9-79A4D2E628BB}"/>
                </a:ext>
              </a:extLst>
            </p:cNvPr>
            <p:cNvSpPr txBox="1">
              <a:spLocks noChangeArrowheads="1"/>
            </p:cNvSpPr>
            <p:nvPr/>
          </p:nvSpPr>
          <p:spPr bwMode="auto">
            <a:xfrm>
              <a:off x="2815962" y="2696123"/>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D" altLang="en-US" dirty="0" err="1"/>
                <a:t>Keypoint</a:t>
              </a:r>
              <a:endParaRPr lang="en-US" altLang="en-US" dirty="0"/>
            </a:p>
          </p:txBody>
        </p:sp>
        <p:grpSp>
          <p:nvGrpSpPr>
            <p:cNvPr id="231" name="Group 230">
              <a:extLst>
                <a:ext uri="{FF2B5EF4-FFF2-40B4-BE49-F238E27FC236}">
                  <a16:creationId xmlns:a16="http://schemas.microsoft.com/office/drawing/2014/main" xmlns="" id="{14C56049-FAC0-4002-A578-5BAEA66CC4B7}"/>
                </a:ext>
              </a:extLst>
            </p:cNvPr>
            <p:cNvGrpSpPr/>
            <p:nvPr/>
          </p:nvGrpSpPr>
          <p:grpSpPr>
            <a:xfrm>
              <a:off x="1752647" y="2438053"/>
              <a:ext cx="1739234" cy="289032"/>
              <a:chOff x="1752647" y="2438053"/>
              <a:chExt cx="1739234" cy="289032"/>
            </a:xfrm>
          </p:grpSpPr>
          <p:cxnSp>
            <p:nvCxnSpPr>
              <p:cNvPr id="232" name="Straight Connector 231">
                <a:extLst>
                  <a:ext uri="{FF2B5EF4-FFF2-40B4-BE49-F238E27FC236}">
                    <a16:creationId xmlns:a16="http://schemas.microsoft.com/office/drawing/2014/main" xmlns="" id="{2FE62F59-5E68-46D0-86C6-8A3779897163}"/>
                  </a:ext>
                </a:extLst>
              </p:cNvPr>
              <p:cNvCxnSpPr>
                <a:cxnSpLocks/>
                <a:endCxn id="234" idx="1"/>
              </p:cNvCxnSpPr>
              <p:nvPr/>
            </p:nvCxnSpPr>
            <p:spPr>
              <a:xfrm flipV="1">
                <a:off x="1752647" y="2582569"/>
                <a:ext cx="1450202" cy="14595"/>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xmlns="" id="{9AA059EC-568D-4819-ACAA-D963B5454A18}"/>
                  </a:ext>
                </a:extLst>
              </p:cNvPr>
              <p:cNvGrpSpPr/>
              <p:nvPr/>
            </p:nvGrpSpPr>
            <p:grpSpPr>
              <a:xfrm>
                <a:off x="3198276" y="2438053"/>
                <a:ext cx="293605" cy="289032"/>
                <a:chOff x="4044220" y="3257603"/>
                <a:chExt cx="293605" cy="289032"/>
              </a:xfrm>
            </p:grpSpPr>
            <p:sp>
              <p:nvSpPr>
                <p:cNvPr id="234" name="Rectangle 233">
                  <a:extLst>
                    <a:ext uri="{FF2B5EF4-FFF2-40B4-BE49-F238E27FC236}">
                      <a16:creationId xmlns:a16="http://schemas.microsoft.com/office/drawing/2014/main" xmlns="" id="{2ABC43E7-504F-4701-A2F3-2E3157810771}"/>
                    </a:ext>
                  </a:extLst>
                </p:cNvPr>
                <p:cNvSpPr/>
                <p:nvPr/>
              </p:nvSpPr>
              <p:spPr>
                <a:xfrm>
                  <a:off x="4048793" y="3257603"/>
                  <a:ext cx="289032" cy="289032"/>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35" name="Straight Connector 234">
                  <a:extLst>
                    <a:ext uri="{FF2B5EF4-FFF2-40B4-BE49-F238E27FC236}">
                      <a16:creationId xmlns:a16="http://schemas.microsoft.com/office/drawing/2014/main" xmlns="" id="{1E0ABE86-38D5-417E-B05A-B06AC046EF06}"/>
                    </a:ext>
                  </a:extLst>
                </p:cNvPr>
                <p:cNvCxnSpPr/>
                <p:nvPr/>
              </p:nvCxnSpPr>
              <p:spPr>
                <a:xfrm>
                  <a:off x="4048793" y="3257603"/>
                  <a:ext cx="289032" cy="2890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0291994F-DEC4-47C0-894E-F76FBAD74A8C}"/>
                    </a:ext>
                  </a:extLst>
                </p:cNvPr>
                <p:cNvCxnSpPr>
                  <a:cxnSpLocks/>
                </p:cNvCxnSpPr>
                <p:nvPr/>
              </p:nvCxnSpPr>
              <p:spPr>
                <a:xfrm flipH="1">
                  <a:off x="4044220" y="3265196"/>
                  <a:ext cx="292343" cy="28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237" name="Group 236">
            <a:extLst>
              <a:ext uri="{FF2B5EF4-FFF2-40B4-BE49-F238E27FC236}">
                <a16:creationId xmlns:a16="http://schemas.microsoft.com/office/drawing/2014/main" xmlns="" id="{3CD21C39-F7AF-4FA8-A4F3-31092CF0CD84}"/>
              </a:ext>
            </a:extLst>
          </p:cNvPr>
          <p:cNvGrpSpPr/>
          <p:nvPr/>
        </p:nvGrpSpPr>
        <p:grpSpPr>
          <a:xfrm>
            <a:off x="8734663" y="4926826"/>
            <a:ext cx="344587" cy="624871"/>
            <a:chOff x="8484727" y="1960136"/>
            <a:chExt cx="344587" cy="624871"/>
          </a:xfrm>
        </p:grpSpPr>
        <p:graphicFrame>
          <p:nvGraphicFramePr>
            <p:cNvPr id="238" name="Object 237">
              <a:extLst>
                <a:ext uri="{FF2B5EF4-FFF2-40B4-BE49-F238E27FC236}">
                  <a16:creationId xmlns:a16="http://schemas.microsoft.com/office/drawing/2014/main" xmlns="" id="{39296E76-A1D0-4E2C-9E4D-DC532E78088D}"/>
                </a:ext>
              </a:extLst>
            </p:cNvPr>
            <p:cNvGraphicFramePr>
              <a:graphicFrameLocks noChangeAspect="1"/>
            </p:cNvGraphicFramePr>
            <p:nvPr/>
          </p:nvGraphicFramePr>
          <p:xfrm>
            <a:off x="8540282" y="1960136"/>
            <a:ext cx="289032" cy="412189"/>
          </p:xfrm>
          <a:graphic>
            <a:graphicData uri="http://schemas.openxmlformats.org/presentationml/2006/ole">
              <mc:AlternateContent xmlns:mc="http://schemas.openxmlformats.org/markup-compatibility/2006">
                <mc:Choice xmlns:v="urn:schemas-microsoft-com:vml" Requires="v">
                  <p:oleObj spid="_x0000_s4560" name="CorelDRAW" r:id="rId8" imgW="1010147" imgH="1439931" progId="CorelDraw.Graphic.21">
                    <p:embed/>
                  </p:oleObj>
                </mc:Choice>
                <mc:Fallback>
                  <p:oleObj name="CorelDRAW" r:id="rId8" imgW="1010147" imgH="1439931" progId="CorelDraw.Graphic.21">
                    <p:embed/>
                    <p:pic>
                      <p:nvPicPr>
                        <p:cNvPr id="92" name="Object 91">
                          <a:extLst>
                            <a:ext uri="{FF2B5EF4-FFF2-40B4-BE49-F238E27FC236}">
                              <a16:creationId xmlns:a16="http://schemas.microsoft.com/office/drawing/2014/main" xmlns="" id="{A4D2FA76-E37C-40CA-8E55-7485910050AC}"/>
                            </a:ext>
                          </a:extLst>
                        </p:cNvPr>
                        <p:cNvPicPr/>
                        <p:nvPr/>
                      </p:nvPicPr>
                      <p:blipFill>
                        <a:blip r:embed="rId6"/>
                        <a:stretch>
                          <a:fillRect/>
                        </a:stretch>
                      </p:blipFill>
                      <p:spPr>
                        <a:xfrm>
                          <a:off x="8540282" y="1960136"/>
                          <a:ext cx="289032" cy="412189"/>
                        </a:xfrm>
                        <a:prstGeom prst="rect">
                          <a:avLst/>
                        </a:prstGeom>
                      </p:spPr>
                    </p:pic>
                  </p:oleObj>
                </mc:Fallback>
              </mc:AlternateContent>
            </a:graphicData>
          </a:graphic>
        </p:graphicFrame>
        <p:cxnSp>
          <p:nvCxnSpPr>
            <p:cNvPr id="239" name="Straight Connector 238">
              <a:extLst>
                <a:ext uri="{FF2B5EF4-FFF2-40B4-BE49-F238E27FC236}">
                  <a16:creationId xmlns:a16="http://schemas.microsoft.com/office/drawing/2014/main" xmlns="" id="{CC650C99-433B-4F1B-856A-5A24F3EEF809}"/>
                </a:ext>
              </a:extLst>
            </p:cNvPr>
            <p:cNvCxnSpPr>
              <a:cxnSpLocks/>
            </p:cNvCxnSpPr>
            <p:nvPr/>
          </p:nvCxnSpPr>
          <p:spPr>
            <a:xfrm>
              <a:off x="8484727" y="2157430"/>
              <a:ext cx="0" cy="42757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xmlns="" id="{49F5E2D9-E297-48E3-BA48-1C334C5BB7DF}"/>
              </a:ext>
            </a:extLst>
          </p:cNvPr>
          <p:cNvGrpSpPr/>
          <p:nvPr/>
        </p:nvGrpSpPr>
        <p:grpSpPr>
          <a:xfrm>
            <a:off x="8182214" y="5400423"/>
            <a:ext cx="2449971" cy="908721"/>
            <a:chOff x="7932278" y="2433733"/>
            <a:chExt cx="2449971" cy="908721"/>
          </a:xfrm>
        </p:grpSpPr>
        <p:sp>
          <p:nvSpPr>
            <p:cNvPr id="241" name="TextBox 240">
              <a:extLst>
                <a:ext uri="{FF2B5EF4-FFF2-40B4-BE49-F238E27FC236}">
                  <a16:creationId xmlns:a16="http://schemas.microsoft.com/office/drawing/2014/main" xmlns="" id="{9D6E4910-5D89-4613-917D-5A8BBBE3B272}"/>
                </a:ext>
              </a:extLst>
            </p:cNvPr>
            <p:cNvSpPr txBox="1">
              <a:spLocks noChangeArrowheads="1"/>
            </p:cNvSpPr>
            <p:nvPr/>
          </p:nvSpPr>
          <p:spPr bwMode="auto">
            <a:xfrm>
              <a:off x="8632682" y="2696123"/>
              <a:ext cx="10823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D" altLang="en-US" dirty="0" err="1"/>
                <a:t>Keypoint</a:t>
              </a:r>
              <a:endParaRPr lang="en-ID" altLang="en-US" dirty="0"/>
            </a:p>
            <a:p>
              <a:pPr algn="ctr"/>
              <a:r>
                <a:rPr lang="en-ID" altLang="en-US" dirty="0" err="1"/>
                <a:t>Kopelan</a:t>
              </a:r>
              <a:endParaRPr lang="en-US" altLang="en-US" dirty="0"/>
            </a:p>
          </p:txBody>
        </p:sp>
        <p:grpSp>
          <p:nvGrpSpPr>
            <p:cNvPr id="242" name="Group 241">
              <a:extLst>
                <a:ext uri="{FF2B5EF4-FFF2-40B4-BE49-F238E27FC236}">
                  <a16:creationId xmlns:a16="http://schemas.microsoft.com/office/drawing/2014/main" xmlns="" id="{63361D6E-5073-4469-8F57-CBC926458FB8}"/>
                </a:ext>
              </a:extLst>
            </p:cNvPr>
            <p:cNvGrpSpPr/>
            <p:nvPr/>
          </p:nvGrpSpPr>
          <p:grpSpPr>
            <a:xfrm>
              <a:off x="7932278" y="2433733"/>
              <a:ext cx="2449971" cy="289032"/>
              <a:chOff x="7932278" y="2433733"/>
              <a:chExt cx="2449971" cy="289032"/>
            </a:xfrm>
          </p:grpSpPr>
          <p:cxnSp>
            <p:nvCxnSpPr>
              <p:cNvPr id="243" name="Straight Connector 242">
                <a:extLst>
                  <a:ext uri="{FF2B5EF4-FFF2-40B4-BE49-F238E27FC236}">
                    <a16:creationId xmlns:a16="http://schemas.microsoft.com/office/drawing/2014/main" xmlns="" id="{CDD21A7A-3BC7-4AF3-9B77-AC88B2517853}"/>
                  </a:ext>
                </a:extLst>
              </p:cNvPr>
              <p:cNvCxnSpPr>
                <a:cxnSpLocks/>
              </p:cNvCxnSpPr>
              <p:nvPr/>
            </p:nvCxnSpPr>
            <p:spPr>
              <a:xfrm flipV="1">
                <a:off x="7932278" y="2572150"/>
                <a:ext cx="2449971" cy="5618"/>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44" name="Group 243">
                <a:extLst>
                  <a:ext uri="{FF2B5EF4-FFF2-40B4-BE49-F238E27FC236}">
                    <a16:creationId xmlns:a16="http://schemas.microsoft.com/office/drawing/2014/main" xmlns="" id="{1908D58D-08F0-4552-B9F0-57B59D672CF8}"/>
                  </a:ext>
                </a:extLst>
              </p:cNvPr>
              <p:cNvGrpSpPr/>
              <p:nvPr/>
            </p:nvGrpSpPr>
            <p:grpSpPr>
              <a:xfrm>
                <a:off x="9027685" y="2433733"/>
                <a:ext cx="293605" cy="289032"/>
                <a:chOff x="4044220" y="3257603"/>
                <a:chExt cx="293605" cy="289032"/>
              </a:xfrm>
            </p:grpSpPr>
            <p:sp>
              <p:nvSpPr>
                <p:cNvPr id="245" name="Rectangle 244">
                  <a:extLst>
                    <a:ext uri="{FF2B5EF4-FFF2-40B4-BE49-F238E27FC236}">
                      <a16:creationId xmlns:a16="http://schemas.microsoft.com/office/drawing/2014/main" xmlns="" id="{8397D70E-FDA8-4059-8621-EC13DB736357}"/>
                    </a:ext>
                  </a:extLst>
                </p:cNvPr>
                <p:cNvSpPr/>
                <p:nvPr/>
              </p:nvSpPr>
              <p:spPr>
                <a:xfrm>
                  <a:off x="4048793" y="3257603"/>
                  <a:ext cx="289032" cy="289032"/>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46" name="Straight Connector 245">
                  <a:extLst>
                    <a:ext uri="{FF2B5EF4-FFF2-40B4-BE49-F238E27FC236}">
                      <a16:creationId xmlns:a16="http://schemas.microsoft.com/office/drawing/2014/main" xmlns="" id="{D0303C37-479B-48E8-B20B-8FB53EEA0716}"/>
                    </a:ext>
                  </a:extLst>
                </p:cNvPr>
                <p:cNvCxnSpPr/>
                <p:nvPr/>
              </p:nvCxnSpPr>
              <p:spPr>
                <a:xfrm>
                  <a:off x="4048793" y="3257603"/>
                  <a:ext cx="289032" cy="2890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299D55BD-A38E-43EE-8A1F-F458359BFA59}"/>
                    </a:ext>
                  </a:extLst>
                </p:cNvPr>
                <p:cNvCxnSpPr>
                  <a:cxnSpLocks/>
                </p:cNvCxnSpPr>
                <p:nvPr/>
              </p:nvCxnSpPr>
              <p:spPr>
                <a:xfrm flipH="1">
                  <a:off x="4044220" y="3265196"/>
                  <a:ext cx="292343" cy="28143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grpSp>
      <p:grpSp>
        <p:nvGrpSpPr>
          <p:cNvPr id="248" name="Group 247">
            <a:extLst>
              <a:ext uri="{FF2B5EF4-FFF2-40B4-BE49-F238E27FC236}">
                <a16:creationId xmlns:a16="http://schemas.microsoft.com/office/drawing/2014/main" xmlns="" id="{B5CD899E-4D02-429E-B97D-CDEC5725FA20}"/>
              </a:ext>
            </a:extLst>
          </p:cNvPr>
          <p:cNvGrpSpPr/>
          <p:nvPr/>
        </p:nvGrpSpPr>
        <p:grpSpPr>
          <a:xfrm>
            <a:off x="6292985" y="4995827"/>
            <a:ext cx="2201113" cy="1113327"/>
            <a:chOff x="6043049" y="2029137"/>
            <a:chExt cx="2201113" cy="1113327"/>
          </a:xfrm>
        </p:grpSpPr>
        <p:grpSp>
          <p:nvGrpSpPr>
            <p:cNvPr id="249" name="Group 248">
              <a:extLst>
                <a:ext uri="{FF2B5EF4-FFF2-40B4-BE49-F238E27FC236}">
                  <a16:creationId xmlns:a16="http://schemas.microsoft.com/office/drawing/2014/main" xmlns="" id="{3952D3B9-720D-4200-B4FA-E03699244A08}"/>
                </a:ext>
              </a:extLst>
            </p:cNvPr>
            <p:cNvGrpSpPr/>
            <p:nvPr/>
          </p:nvGrpSpPr>
          <p:grpSpPr>
            <a:xfrm>
              <a:off x="6043049" y="2029137"/>
              <a:ext cx="1889229" cy="697948"/>
              <a:chOff x="6043049" y="2029137"/>
              <a:chExt cx="1889229" cy="697948"/>
            </a:xfrm>
          </p:grpSpPr>
          <p:graphicFrame>
            <p:nvGraphicFramePr>
              <p:cNvPr id="251" name="Object 250">
                <a:extLst>
                  <a:ext uri="{FF2B5EF4-FFF2-40B4-BE49-F238E27FC236}">
                    <a16:creationId xmlns:a16="http://schemas.microsoft.com/office/drawing/2014/main" xmlns="" id="{DC5A1896-7505-49BF-8C1E-FF6E9246D68A}"/>
                  </a:ext>
                </a:extLst>
              </p:cNvPr>
              <p:cNvGraphicFramePr>
                <a:graphicFrameLocks noChangeAspect="1"/>
              </p:cNvGraphicFramePr>
              <p:nvPr/>
            </p:nvGraphicFramePr>
            <p:xfrm>
              <a:off x="6787851" y="2029137"/>
              <a:ext cx="289032" cy="412189"/>
            </p:xfrm>
            <a:graphic>
              <a:graphicData uri="http://schemas.openxmlformats.org/presentationml/2006/ole">
                <mc:AlternateContent xmlns:mc="http://schemas.openxmlformats.org/markup-compatibility/2006">
                  <mc:Choice xmlns:v="urn:schemas-microsoft-com:vml" Requires="v">
                    <p:oleObj spid="_x0000_s4561" name="CorelDRAW" r:id="rId9" imgW="1010147" imgH="1439931" progId="CorelDraw.Graphic.21">
                      <p:embed/>
                    </p:oleObj>
                  </mc:Choice>
                  <mc:Fallback>
                    <p:oleObj name="CorelDRAW" r:id="rId9" imgW="1010147" imgH="1439931" progId="CorelDraw.Graphic.21">
                      <p:embed/>
                      <p:pic>
                        <p:nvPicPr>
                          <p:cNvPr id="112" name="Object 111">
                            <a:extLst>
                              <a:ext uri="{FF2B5EF4-FFF2-40B4-BE49-F238E27FC236}">
                                <a16:creationId xmlns:a16="http://schemas.microsoft.com/office/drawing/2014/main" xmlns="" id="{326EB3AB-9EC0-403A-88A5-635B893DE4FD}"/>
                              </a:ext>
                            </a:extLst>
                          </p:cNvPr>
                          <p:cNvPicPr/>
                          <p:nvPr/>
                        </p:nvPicPr>
                        <p:blipFill>
                          <a:blip r:embed="rId6"/>
                          <a:stretch>
                            <a:fillRect/>
                          </a:stretch>
                        </p:blipFill>
                        <p:spPr>
                          <a:xfrm>
                            <a:off x="6787851" y="2029137"/>
                            <a:ext cx="289032" cy="412189"/>
                          </a:xfrm>
                          <a:prstGeom prst="rect">
                            <a:avLst/>
                          </a:prstGeom>
                        </p:spPr>
                      </p:pic>
                    </p:oleObj>
                  </mc:Fallback>
                </mc:AlternateContent>
              </a:graphicData>
            </a:graphic>
          </p:graphicFrame>
          <p:cxnSp>
            <p:nvCxnSpPr>
              <p:cNvPr id="252" name="Straight Connector 251">
                <a:extLst>
                  <a:ext uri="{FF2B5EF4-FFF2-40B4-BE49-F238E27FC236}">
                    <a16:creationId xmlns:a16="http://schemas.microsoft.com/office/drawing/2014/main" xmlns="" id="{D1A30439-D798-4BAD-9EB4-79432EA4F086}"/>
                  </a:ext>
                </a:extLst>
              </p:cNvPr>
              <p:cNvCxnSpPr>
                <a:cxnSpLocks/>
              </p:cNvCxnSpPr>
              <p:nvPr/>
            </p:nvCxnSpPr>
            <p:spPr>
              <a:xfrm>
                <a:off x="6043049" y="2569012"/>
                <a:ext cx="162313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53" name="Group 252">
                <a:extLst>
                  <a:ext uri="{FF2B5EF4-FFF2-40B4-BE49-F238E27FC236}">
                    <a16:creationId xmlns:a16="http://schemas.microsoft.com/office/drawing/2014/main" xmlns="" id="{288091D8-8E6F-47EC-AFE2-BB380D13CD78}"/>
                  </a:ext>
                </a:extLst>
              </p:cNvPr>
              <p:cNvGrpSpPr/>
              <p:nvPr/>
            </p:nvGrpSpPr>
            <p:grpSpPr>
              <a:xfrm>
                <a:off x="7638673" y="2438053"/>
                <a:ext cx="293605" cy="289032"/>
                <a:chOff x="4044220" y="3257603"/>
                <a:chExt cx="293605" cy="289032"/>
              </a:xfrm>
            </p:grpSpPr>
            <p:sp>
              <p:nvSpPr>
                <p:cNvPr id="254" name="Rectangle 253">
                  <a:extLst>
                    <a:ext uri="{FF2B5EF4-FFF2-40B4-BE49-F238E27FC236}">
                      <a16:creationId xmlns:a16="http://schemas.microsoft.com/office/drawing/2014/main" xmlns="" id="{4A8595B3-B209-4D55-B702-0CF54CC7594F}"/>
                    </a:ext>
                  </a:extLst>
                </p:cNvPr>
                <p:cNvSpPr/>
                <p:nvPr/>
              </p:nvSpPr>
              <p:spPr>
                <a:xfrm>
                  <a:off x="4048793" y="3257603"/>
                  <a:ext cx="289032" cy="289032"/>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55" name="Straight Connector 254">
                  <a:extLst>
                    <a:ext uri="{FF2B5EF4-FFF2-40B4-BE49-F238E27FC236}">
                      <a16:creationId xmlns:a16="http://schemas.microsoft.com/office/drawing/2014/main" xmlns="" id="{F9FD84D6-5F10-4601-8A09-379A93836E62}"/>
                    </a:ext>
                  </a:extLst>
                </p:cNvPr>
                <p:cNvCxnSpPr/>
                <p:nvPr/>
              </p:nvCxnSpPr>
              <p:spPr>
                <a:xfrm>
                  <a:off x="4048793" y="3257603"/>
                  <a:ext cx="289032" cy="2890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xmlns="" id="{3C0969B7-F028-4500-B1FF-DEF2DC3B3825}"/>
                    </a:ext>
                  </a:extLst>
                </p:cNvPr>
                <p:cNvCxnSpPr>
                  <a:cxnSpLocks/>
                </p:cNvCxnSpPr>
                <p:nvPr/>
              </p:nvCxnSpPr>
              <p:spPr>
                <a:xfrm flipH="1">
                  <a:off x="4044220" y="3265196"/>
                  <a:ext cx="292343" cy="28143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250" name="TextBox 249">
              <a:extLst>
                <a:ext uri="{FF2B5EF4-FFF2-40B4-BE49-F238E27FC236}">
                  <a16:creationId xmlns:a16="http://schemas.microsoft.com/office/drawing/2014/main" xmlns="" id="{5F7981B1-7CD6-41F1-A515-6B6E1027CFEB}"/>
                </a:ext>
              </a:extLst>
            </p:cNvPr>
            <p:cNvSpPr txBox="1">
              <a:spLocks noChangeArrowheads="1"/>
            </p:cNvSpPr>
            <p:nvPr/>
          </p:nvSpPr>
          <p:spPr bwMode="auto">
            <a:xfrm>
              <a:off x="7405471" y="2773132"/>
              <a:ext cx="8386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LBS B</a:t>
              </a:r>
            </a:p>
          </p:txBody>
        </p:sp>
      </p:grpSp>
      <p:pic>
        <p:nvPicPr>
          <p:cNvPr id="257" name="Picture 256">
            <a:extLst>
              <a:ext uri="{FF2B5EF4-FFF2-40B4-BE49-F238E27FC236}">
                <a16:creationId xmlns:a16="http://schemas.microsoft.com/office/drawing/2014/main" xmlns="" id="{6F0F003B-DB43-4609-86D2-ACFE3393F3E0}"/>
              </a:ext>
            </a:extLst>
          </p:cNvPr>
          <p:cNvPicPr>
            <a:picLocks noChangeAspect="1"/>
          </p:cNvPicPr>
          <p:nvPr/>
        </p:nvPicPr>
        <p:blipFill>
          <a:blip r:embed="rId10">
            <a:lum bright="20000" contrast="20000"/>
          </a:blip>
          <a:stretch>
            <a:fillRect/>
          </a:stretch>
        </p:blipFill>
        <p:spPr>
          <a:xfrm>
            <a:off x="10431641" y="4181915"/>
            <a:ext cx="492830" cy="492830"/>
          </a:xfrm>
          <a:prstGeom prst="rect">
            <a:avLst/>
          </a:prstGeom>
        </p:spPr>
      </p:pic>
      <p:grpSp>
        <p:nvGrpSpPr>
          <p:cNvPr id="258" name="Group 257">
            <a:extLst>
              <a:ext uri="{FF2B5EF4-FFF2-40B4-BE49-F238E27FC236}">
                <a16:creationId xmlns:a16="http://schemas.microsoft.com/office/drawing/2014/main" xmlns="" id="{3DB9DB49-0804-4438-821B-0923F1BE9D0A}"/>
              </a:ext>
            </a:extLst>
          </p:cNvPr>
          <p:cNvGrpSpPr/>
          <p:nvPr/>
        </p:nvGrpSpPr>
        <p:grpSpPr>
          <a:xfrm>
            <a:off x="1535557" y="4882283"/>
            <a:ext cx="9581789" cy="1338828"/>
            <a:chOff x="1285621" y="1915593"/>
            <a:chExt cx="9581789" cy="1338828"/>
          </a:xfrm>
        </p:grpSpPr>
        <p:grpSp>
          <p:nvGrpSpPr>
            <p:cNvPr id="259" name="Group 258">
              <a:extLst>
                <a:ext uri="{FF2B5EF4-FFF2-40B4-BE49-F238E27FC236}">
                  <a16:creationId xmlns:a16="http://schemas.microsoft.com/office/drawing/2014/main" xmlns="" id="{34F291D5-7FBC-48A8-B211-19B4C1087F75}"/>
                </a:ext>
              </a:extLst>
            </p:cNvPr>
            <p:cNvGrpSpPr/>
            <p:nvPr/>
          </p:nvGrpSpPr>
          <p:grpSpPr>
            <a:xfrm>
              <a:off x="1771649" y="1960136"/>
              <a:ext cx="8610600" cy="1226414"/>
              <a:chOff x="1771649" y="1960136"/>
              <a:chExt cx="8610600" cy="1226414"/>
            </a:xfrm>
          </p:grpSpPr>
          <p:cxnSp>
            <p:nvCxnSpPr>
              <p:cNvPr id="262" name="Straight Connector 261">
                <a:extLst>
                  <a:ext uri="{FF2B5EF4-FFF2-40B4-BE49-F238E27FC236}">
                    <a16:creationId xmlns:a16="http://schemas.microsoft.com/office/drawing/2014/main" xmlns="" id="{E8179C5B-52FA-4F39-8D37-1CD9E54688F0}"/>
                  </a:ext>
                </a:extLst>
              </p:cNvPr>
              <p:cNvCxnSpPr/>
              <p:nvPr/>
            </p:nvCxnSpPr>
            <p:spPr>
              <a:xfrm>
                <a:off x="1771649" y="1960136"/>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xmlns="" id="{29BCF5DB-692E-46A4-A2F8-8A966994F3CF}"/>
                  </a:ext>
                </a:extLst>
              </p:cNvPr>
              <p:cNvCxnSpPr/>
              <p:nvPr/>
            </p:nvCxnSpPr>
            <p:spPr>
              <a:xfrm>
                <a:off x="10382249" y="196735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260" name="TextBox 259">
              <a:extLst>
                <a:ext uri="{FF2B5EF4-FFF2-40B4-BE49-F238E27FC236}">
                  <a16:creationId xmlns:a16="http://schemas.microsoft.com/office/drawing/2014/main" xmlns="" id="{0AA101FC-1D5E-49B1-BC8C-64DEA70268B0}"/>
                </a:ext>
              </a:extLst>
            </p:cNvPr>
            <p:cNvSpPr txBox="1">
              <a:spLocks noChangeArrowheads="1"/>
            </p:cNvSpPr>
            <p:nvPr/>
          </p:nvSpPr>
          <p:spPr bwMode="auto">
            <a:xfrm rot="16200000">
              <a:off x="10013330" y="2400341"/>
              <a:ext cx="1338828" cy="369332"/>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FEEDER B</a:t>
              </a:r>
            </a:p>
          </p:txBody>
        </p:sp>
        <p:sp>
          <p:nvSpPr>
            <p:cNvPr id="261" name="TextBox 260">
              <a:extLst>
                <a:ext uri="{FF2B5EF4-FFF2-40B4-BE49-F238E27FC236}">
                  <a16:creationId xmlns:a16="http://schemas.microsoft.com/office/drawing/2014/main" xmlns="" id="{936B120E-85ED-4EB2-AF87-1FC1FDCAF35F}"/>
                </a:ext>
              </a:extLst>
            </p:cNvPr>
            <p:cNvSpPr txBox="1">
              <a:spLocks noChangeArrowheads="1"/>
            </p:cNvSpPr>
            <p:nvPr/>
          </p:nvSpPr>
          <p:spPr bwMode="auto">
            <a:xfrm rot="16200000">
              <a:off x="807252" y="2400341"/>
              <a:ext cx="1326069" cy="369332"/>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FEEDER A</a:t>
              </a:r>
            </a:p>
          </p:txBody>
        </p:sp>
      </p:grpSp>
      <p:grpSp>
        <p:nvGrpSpPr>
          <p:cNvPr id="264" name="Group 263">
            <a:extLst>
              <a:ext uri="{FF2B5EF4-FFF2-40B4-BE49-F238E27FC236}">
                <a16:creationId xmlns:a16="http://schemas.microsoft.com/office/drawing/2014/main" xmlns="" id="{AA098A4A-B163-43F3-948A-FC86DB30F856}"/>
              </a:ext>
            </a:extLst>
          </p:cNvPr>
          <p:cNvGrpSpPr/>
          <p:nvPr/>
        </p:nvGrpSpPr>
        <p:grpSpPr>
          <a:xfrm>
            <a:off x="3741817" y="5535702"/>
            <a:ext cx="4174301" cy="1236373"/>
            <a:chOff x="3491881" y="2569012"/>
            <a:chExt cx="4174301" cy="1236373"/>
          </a:xfrm>
        </p:grpSpPr>
        <p:cxnSp>
          <p:nvCxnSpPr>
            <p:cNvPr id="265" name="Straight Connector 264">
              <a:extLst>
                <a:ext uri="{FF2B5EF4-FFF2-40B4-BE49-F238E27FC236}">
                  <a16:creationId xmlns:a16="http://schemas.microsoft.com/office/drawing/2014/main" xmlns="" id="{DA6F5C25-9C7C-4653-95E9-42CCB0B3B164}"/>
                </a:ext>
              </a:extLst>
            </p:cNvPr>
            <p:cNvCxnSpPr>
              <a:cxnSpLocks/>
            </p:cNvCxnSpPr>
            <p:nvPr/>
          </p:nvCxnSpPr>
          <p:spPr>
            <a:xfrm flipV="1">
              <a:off x="3491881" y="2586858"/>
              <a:ext cx="1293206" cy="601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xmlns="" id="{B14FAE1B-FB93-4951-8BC9-7F4246D9FC12}"/>
                </a:ext>
              </a:extLst>
            </p:cNvPr>
            <p:cNvCxnSpPr>
              <a:cxnSpLocks/>
            </p:cNvCxnSpPr>
            <p:nvPr/>
          </p:nvCxnSpPr>
          <p:spPr>
            <a:xfrm>
              <a:off x="6043049" y="2569013"/>
              <a:ext cx="162313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xmlns="" id="{F5D9C638-FEB8-4799-9A76-8E4627BB4B06}"/>
                </a:ext>
              </a:extLst>
            </p:cNvPr>
            <p:cNvCxnSpPr>
              <a:cxnSpLocks/>
            </p:cNvCxnSpPr>
            <p:nvPr/>
          </p:nvCxnSpPr>
          <p:spPr>
            <a:xfrm flipV="1">
              <a:off x="4767542" y="2569012"/>
              <a:ext cx="1274200" cy="79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8" name="Group 267">
              <a:extLst>
                <a:ext uri="{FF2B5EF4-FFF2-40B4-BE49-F238E27FC236}">
                  <a16:creationId xmlns:a16="http://schemas.microsoft.com/office/drawing/2014/main" xmlns="" id="{B55CA0EE-C45E-4693-AF92-90354DED3B90}"/>
                </a:ext>
              </a:extLst>
            </p:cNvPr>
            <p:cNvGrpSpPr/>
            <p:nvPr/>
          </p:nvGrpSpPr>
          <p:grpSpPr>
            <a:xfrm>
              <a:off x="4044294" y="2576950"/>
              <a:ext cx="293605" cy="1228435"/>
              <a:chOff x="4044220" y="2576950"/>
              <a:chExt cx="293605" cy="1228435"/>
            </a:xfrm>
          </p:grpSpPr>
          <p:cxnSp>
            <p:nvCxnSpPr>
              <p:cNvPr id="269" name="Straight Connector 268">
                <a:extLst>
                  <a:ext uri="{FF2B5EF4-FFF2-40B4-BE49-F238E27FC236}">
                    <a16:creationId xmlns:a16="http://schemas.microsoft.com/office/drawing/2014/main" xmlns="" id="{A60CF43F-E2BA-4E34-BA7A-48F45FCEB84A}"/>
                  </a:ext>
                </a:extLst>
              </p:cNvPr>
              <p:cNvCxnSpPr>
                <a:cxnSpLocks/>
              </p:cNvCxnSpPr>
              <p:nvPr/>
            </p:nvCxnSpPr>
            <p:spPr>
              <a:xfrm>
                <a:off x="4193309" y="2576950"/>
                <a:ext cx="0" cy="122843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xmlns="" id="{FA88A5BA-8C5E-4A51-AC10-E9CBD8F51AB7}"/>
                  </a:ext>
                </a:extLst>
              </p:cNvPr>
              <p:cNvGrpSpPr/>
              <p:nvPr/>
            </p:nvGrpSpPr>
            <p:grpSpPr>
              <a:xfrm>
                <a:off x="4044220" y="3165243"/>
                <a:ext cx="293605" cy="289032"/>
                <a:chOff x="4044220" y="3257603"/>
                <a:chExt cx="293605" cy="289032"/>
              </a:xfrm>
            </p:grpSpPr>
            <p:sp>
              <p:nvSpPr>
                <p:cNvPr id="271" name="Rectangle 270">
                  <a:extLst>
                    <a:ext uri="{FF2B5EF4-FFF2-40B4-BE49-F238E27FC236}">
                      <a16:creationId xmlns:a16="http://schemas.microsoft.com/office/drawing/2014/main" xmlns="" id="{99754125-F58D-4204-BBCA-14BBACACFEC9}"/>
                    </a:ext>
                  </a:extLst>
                </p:cNvPr>
                <p:cNvSpPr/>
                <p:nvPr/>
              </p:nvSpPr>
              <p:spPr>
                <a:xfrm>
                  <a:off x="4048793" y="3257603"/>
                  <a:ext cx="289032" cy="289032"/>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72" name="Straight Connector 271">
                  <a:extLst>
                    <a:ext uri="{FF2B5EF4-FFF2-40B4-BE49-F238E27FC236}">
                      <a16:creationId xmlns:a16="http://schemas.microsoft.com/office/drawing/2014/main" xmlns="" id="{D2DC7B97-26CE-4D3F-BC13-275AFA2D62EC}"/>
                    </a:ext>
                  </a:extLst>
                </p:cNvPr>
                <p:cNvCxnSpPr/>
                <p:nvPr/>
              </p:nvCxnSpPr>
              <p:spPr>
                <a:xfrm>
                  <a:off x="4048793" y="3257603"/>
                  <a:ext cx="289032" cy="28903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xmlns="" id="{8653FA32-E51B-4B4A-87A5-BE4814E27734}"/>
                    </a:ext>
                  </a:extLst>
                </p:cNvPr>
                <p:cNvCxnSpPr>
                  <a:cxnSpLocks/>
                </p:cNvCxnSpPr>
                <p:nvPr/>
              </p:nvCxnSpPr>
              <p:spPr>
                <a:xfrm flipH="1">
                  <a:off x="4044220" y="3265196"/>
                  <a:ext cx="292343" cy="2814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grpSp>
      <p:grpSp>
        <p:nvGrpSpPr>
          <p:cNvPr id="274" name="Group 273">
            <a:extLst>
              <a:ext uri="{FF2B5EF4-FFF2-40B4-BE49-F238E27FC236}">
                <a16:creationId xmlns:a16="http://schemas.microsoft.com/office/drawing/2014/main" xmlns="" id="{3533AE1B-11CA-4EAB-B8AB-93B84ACDA201}"/>
              </a:ext>
            </a:extLst>
          </p:cNvPr>
          <p:cNvGrpSpPr/>
          <p:nvPr/>
        </p:nvGrpSpPr>
        <p:grpSpPr>
          <a:xfrm>
            <a:off x="4924559" y="5011119"/>
            <a:ext cx="1459054" cy="608721"/>
            <a:chOff x="4674623" y="2044429"/>
            <a:chExt cx="1459054" cy="608721"/>
          </a:xfrm>
        </p:grpSpPr>
        <p:sp>
          <p:nvSpPr>
            <p:cNvPr id="275" name="Oval 274">
              <a:extLst>
                <a:ext uri="{FF2B5EF4-FFF2-40B4-BE49-F238E27FC236}">
                  <a16:creationId xmlns:a16="http://schemas.microsoft.com/office/drawing/2014/main" xmlns="" id="{4BC2BDE0-1355-4428-A429-FB0AA0E40751}"/>
                </a:ext>
              </a:extLst>
            </p:cNvPr>
            <p:cNvSpPr/>
            <p:nvPr/>
          </p:nvSpPr>
          <p:spPr>
            <a:xfrm>
              <a:off x="4768849" y="2500750"/>
              <a:ext cx="152400" cy="1524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6" name="Oval 275">
              <a:extLst>
                <a:ext uri="{FF2B5EF4-FFF2-40B4-BE49-F238E27FC236}">
                  <a16:creationId xmlns:a16="http://schemas.microsoft.com/office/drawing/2014/main" xmlns="" id="{E4A25921-0FFC-4172-A63B-57117CF06E45}"/>
                </a:ext>
              </a:extLst>
            </p:cNvPr>
            <p:cNvSpPr/>
            <p:nvPr/>
          </p:nvSpPr>
          <p:spPr>
            <a:xfrm>
              <a:off x="5890649" y="2492813"/>
              <a:ext cx="152400" cy="1524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7" name="TextBox 276">
              <a:extLst>
                <a:ext uri="{FF2B5EF4-FFF2-40B4-BE49-F238E27FC236}">
                  <a16:creationId xmlns:a16="http://schemas.microsoft.com/office/drawing/2014/main" xmlns="" id="{15BD5CA6-F9AE-4C82-89F9-EBBED5958817}"/>
                </a:ext>
              </a:extLst>
            </p:cNvPr>
            <p:cNvSpPr txBox="1">
              <a:spLocks noChangeArrowheads="1"/>
            </p:cNvSpPr>
            <p:nvPr/>
          </p:nvSpPr>
          <p:spPr bwMode="auto">
            <a:xfrm>
              <a:off x="4674623" y="2044429"/>
              <a:ext cx="1459054" cy="338554"/>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dirty="0">
                  <a:solidFill>
                    <a:srgbClr val="FF0000"/>
                  </a:solidFill>
                </a:rPr>
                <a:t>LOKASI HAR</a:t>
              </a:r>
            </a:p>
          </p:txBody>
        </p:sp>
      </p:grpSp>
      <p:grpSp>
        <p:nvGrpSpPr>
          <p:cNvPr id="278" name="Group 277">
            <a:extLst>
              <a:ext uri="{FF2B5EF4-FFF2-40B4-BE49-F238E27FC236}">
                <a16:creationId xmlns:a16="http://schemas.microsoft.com/office/drawing/2014/main" xmlns="" id="{0A545EB7-FC75-475A-A58B-286BD133C34F}"/>
              </a:ext>
            </a:extLst>
          </p:cNvPr>
          <p:cNvGrpSpPr/>
          <p:nvPr/>
        </p:nvGrpSpPr>
        <p:grpSpPr>
          <a:xfrm>
            <a:off x="8895177" y="4185277"/>
            <a:ext cx="2033628" cy="506979"/>
            <a:chOff x="8645241" y="1218587"/>
            <a:chExt cx="2033628" cy="506979"/>
          </a:xfrm>
        </p:grpSpPr>
        <p:sp>
          <p:nvSpPr>
            <p:cNvPr id="279" name="Rectangle 278">
              <a:extLst>
                <a:ext uri="{FF2B5EF4-FFF2-40B4-BE49-F238E27FC236}">
                  <a16:creationId xmlns:a16="http://schemas.microsoft.com/office/drawing/2014/main" xmlns="" id="{B9DC821E-DD58-4B21-932C-E3D4D58EBC1B}"/>
                </a:ext>
              </a:extLst>
            </p:cNvPr>
            <p:cNvSpPr/>
            <p:nvPr/>
          </p:nvSpPr>
          <p:spPr>
            <a:xfrm>
              <a:off x="8645241" y="1293542"/>
              <a:ext cx="1656999" cy="332703"/>
            </a:xfrm>
            <a:prstGeom prst="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r>
                <a:rPr lang="en-US" b="1" dirty="0" err="1">
                  <a:solidFill>
                    <a:schemeClr val="bg1"/>
                  </a:solidFill>
                </a:rPr>
                <a:t>sistem</a:t>
              </a:r>
              <a:r>
                <a:rPr lang="en-US" b="1" dirty="0">
                  <a:solidFill>
                    <a:schemeClr val="bg1"/>
                  </a:solidFill>
                </a:rPr>
                <a:t> looping</a:t>
              </a:r>
              <a:endParaRPr lang="en-ID" b="1" dirty="0">
                <a:solidFill>
                  <a:schemeClr val="bg1"/>
                </a:solidFill>
              </a:endParaRPr>
            </a:p>
          </p:txBody>
        </p:sp>
        <p:pic>
          <p:nvPicPr>
            <p:cNvPr id="280" name="Picture 279">
              <a:extLst>
                <a:ext uri="{FF2B5EF4-FFF2-40B4-BE49-F238E27FC236}">
                  <a16:creationId xmlns:a16="http://schemas.microsoft.com/office/drawing/2014/main" xmlns="" id="{8321F462-9498-49F9-A1E9-7A9CEC3B49AD}"/>
                </a:ext>
              </a:extLst>
            </p:cNvPr>
            <p:cNvPicPr>
              <a:picLocks noChangeAspect="1"/>
            </p:cNvPicPr>
            <p:nvPr/>
          </p:nvPicPr>
          <p:blipFill>
            <a:blip r:embed="rId11">
              <a:lum contrast="20000"/>
            </a:blip>
            <a:stretch>
              <a:fillRect/>
            </a:stretch>
          </p:blipFill>
          <p:spPr>
            <a:xfrm>
              <a:off x="10171890" y="1218587"/>
              <a:ext cx="506979" cy="506979"/>
            </a:xfrm>
            <a:prstGeom prst="rect">
              <a:avLst/>
            </a:prstGeom>
          </p:spPr>
        </p:pic>
      </p:grpSp>
      <p:grpSp>
        <p:nvGrpSpPr>
          <p:cNvPr id="281" name="Group 280">
            <a:extLst>
              <a:ext uri="{FF2B5EF4-FFF2-40B4-BE49-F238E27FC236}">
                <a16:creationId xmlns:a16="http://schemas.microsoft.com/office/drawing/2014/main" xmlns="" id="{EAADAB7A-5FEB-48BE-B020-8C762239FC4D}"/>
              </a:ext>
            </a:extLst>
          </p:cNvPr>
          <p:cNvGrpSpPr/>
          <p:nvPr/>
        </p:nvGrpSpPr>
        <p:grpSpPr>
          <a:xfrm>
            <a:off x="3660167" y="4987068"/>
            <a:ext cx="1358618" cy="560001"/>
            <a:chOff x="3410231" y="2022272"/>
            <a:chExt cx="1358618" cy="560001"/>
          </a:xfrm>
        </p:grpSpPr>
        <p:graphicFrame>
          <p:nvGraphicFramePr>
            <p:cNvPr id="282" name="Object 281">
              <a:extLst>
                <a:ext uri="{FF2B5EF4-FFF2-40B4-BE49-F238E27FC236}">
                  <a16:creationId xmlns:a16="http://schemas.microsoft.com/office/drawing/2014/main" xmlns="" id="{80BCFDD2-26CD-444A-928D-EA381557CF29}"/>
                </a:ext>
              </a:extLst>
            </p:cNvPr>
            <p:cNvGraphicFramePr>
              <a:graphicFrameLocks noChangeAspect="1"/>
            </p:cNvGraphicFramePr>
            <p:nvPr/>
          </p:nvGraphicFramePr>
          <p:xfrm>
            <a:off x="3746724" y="2022272"/>
            <a:ext cx="289032" cy="412189"/>
          </p:xfrm>
          <a:graphic>
            <a:graphicData uri="http://schemas.openxmlformats.org/presentationml/2006/ole">
              <mc:AlternateContent xmlns:mc="http://schemas.openxmlformats.org/markup-compatibility/2006">
                <mc:Choice xmlns:v="urn:schemas-microsoft-com:vml" Requires="v">
                  <p:oleObj spid="_x0000_s4562" name="CorelDRAW" r:id="rId12" imgW="1010147" imgH="1439931" progId="CorelDraw.Graphic.21">
                    <p:embed/>
                  </p:oleObj>
                </mc:Choice>
                <mc:Fallback>
                  <p:oleObj name="CorelDRAW" r:id="rId12" imgW="1010147" imgH="1439931" progId="CorelDraw.Graphic.21">
                    <p:embed/>
                    <p:pic>
                      <p:nvPicPr>
                        <p:cNvPr id="148" name="Object 147">
                          <a:extLst>
                            <a:ext uri="{FF2B5EF4-FFF2-40B4-BE49-F238E27FC236}">
                              <a16:creationId xmlns:a16="http://schemas.microsoft.com/office/drawing/2014/main" xmlns="" id="{EF5B6F3E-0007-432C-BCB8-0D602CC734FB}"/>
                            </a:ext>
                          </a:extLst>
                        </p:cNvPr>
                        <p:cNvPicPr/>
                        <p:nvPr/>
                      </p:nvPicPr>
                      <p:blipFill>
                        <a:blip r:embed="rId6"/>
                        <a:stretch>
                          <a:fillRect/>
                        </a:stretch>
                      </p:blipFill>
                      <p:spPr>
                        <a:xfrm>
                          <a:off x="3746724" y="2022272"/>
                          <a:ext cx="289032" cy="412189"/>
                        </a:xfrm>
                        <a:prstGeom prst="rect">
                          <a:avLst/>
                        </a:prstGeom>
                      </p:spPr>
                    </p:pic>
                  </p:oleObj>
                </mc:Fallback>
              </mc:AlternateContent>
            </a:graphicData>
          </a:graphic>
        </p:graphicFrame>
        <p:cxnSp>
          <p:nvCxnSpPr>
            <p:cNvPr id="283" name="Straight Connector 282">
              <a:extLst>
                <a:ext uri="{FF2B5EF4-FFF2-40B4-BE49-F238E27FC236}">
                  <a16:creationId xmlns:a16="http://schemas.microsoft.com/office/drawing/2014/main" xmlns="" id="{A823A7D7-50E3-4214-99A3-F96163681310}"/>
                </a:ext>
              </a:extLst>
            </p:cNvPr>
            <p:cNvCxnSpPr>
              <a:cxnSpLocks/>
            </p:cNvCxnSpPr>
            <p:nvPr/>
          </p:nvCxnSpPr>
          <p:spPr>
            <a:xfrm flipV="1">
              <a:off x="3410231" y="2574215"/>
              <a:ext cx="1358618" cy="805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84" name="Group 283">
            <a:extLst>
              <a:ext uri="{FF2B5EF4-FFF2-40B4-BE49-F238E27FC236}">
                <a16:creationId xmlns:a16="http://schemas.microsoft.com/office/drawing/2014/main" xmlns="" id="{257094BF-86A0-4D3D-9E45-413E045B9AB4}"/>
              </a:ext>
            </a:extLst>
          </p:cNvPr>
          <p:cNvGrpSpPr/>
          <p:nvPr/>
        </p:nvGrpSpPr>
        <p:grpSpPr>
          <a:xfrm>
            <a:off x="3851135" y="5541746"/>
            <a:ext cx="736626" cy="1228435"/>
            <a:chOff x="3601199" y="2576950"/>
            <a:chExt cx="736626" cy="1228435"/>
          </a:xfrm>
        </p:grpSpPr>
        <p:graphicFrame>
          <p:nvGraphicFramePr>
            <p:cNvPr id="285" name="Object 284">
              <a:extLst>
                <a:ext uri="{FF2B5EF4-FFF2-40B4-BE49-F238E27FC236}">
                  <a16:creationId xmlns:a16="http://schemas.microsoft.com/office/drawing/2014/main" xmlns="" id="{D08A7155-C739-47EB-88F6-AC2867D8B4E6}"/>
                </a:ext>
              </a:extLst>
            </p:cNvPr>
            <p:cNvGraphicFramePr>
              <a:graphicFrameLocks noChangeAspect="1"/>
            </p:cNvGraphicFramePr>
            <p:nvPr/>
          </p:nvGraphicFramePr>
          <p:xfrm>
            <a:off x="3601199" y="3020433"/>
            <a:ext cx="289032" cy="412189"/>
          </p:xfrm>
          <a:graphic>
            <a:graphicData uri="http://schemas.openxmlformats.org/presentationml/2006/ole">
              <mc:AlternateContent xmlns:mc="http://schemas.openxmlformats.org/markup-compatibility/2006">
                <mc:Choice xmlns:v="urn:schemas-microsoft-com:vml" Requires="v">
                  <p:oleObj spid="_x0000_s4563" name="CorelDRAW" r:id="rId13" imgW="1010147" imgH="1439931" progId="CorelDraw.Graphic.21">
                    <p:embed/>
                  </p:oleObj>
                </mc:Choice>
                <mc:Fallback>
                  <p:oleObj name="CorelDRAW" r:id="rId13" imgW="1010147" imgH="1439931" progId="CorelDraw.Graphic.21">
                    <p:embed/>
                    <p:pic>
                      <p:nvPicPr>
                        <p:cNvPr id="151" name="Object 150">
                          <a:extLst>
                            <a:ext uri="{FF2B5EF4-FFF2-40B4-BE49-F238E27FC236}">
                              <a16:creationId xmlns:a16="http://schemas.microsoft.com/office/drawing/2014/main" xmlns="" id="{ABD6BC7F-A18F-4070-A6CE-8E9227813E72}"/>
                            </a:ext>
                          </a:extLst>
                        </p:cNvPr>
                        <p:cNvPicPr/>
                        <p:nvPr/>
                      </p:nvPicPr>
                      <p:blipFill>
                        <a:blip r:embed="rId6"/>
                        <a:stretch>
                          <a:fillRect/>
                        </a:stretch>
                      </p:blipFill>
                      <p:spPr>
                        <a:xfrm>
                          <a:off x="3601199" y="3020433"/>
                          <a:ext cx="289032" cy="412189"/>
                        </a:xfrm>
                        <a:prstGeom prst="rect">
                          <a:avLst/>
                        </a:prstGeom>
                      </p:spPr>
                    </p:pic>
                  </p:oleObj>
                </mc:Fallback>
              </mc:AlternateContent>
            </a:graphicData>
          </a:graphic>
        </p:graphicFrame>
        <p:cxnSp>
          <p:nvCxnSpPr>
            <p:cNvPr id="286" name="Straight Connector 285">
              <a:extLst>
                <a:ext uri="{FF2B5EF4-FFF2-40B4-BE49-F238E27FC236}">
                  <a16:creationId xmlns:a16="http://schemas.microsoft.com/office/drawing/2014/main" xmlns="" id="{04FB89C1-3929-4F47-BDC0-6ECBAD2F7370}"/>
                </a:ext>
              </a:extLst>
            </p:cNvPr>
            <p:cNvCxnSpPr>
              <a:cxnSpLocks/>
            </p:cNvCxnSpPr>
            <p:nvPr/>
          </p:nvCxnSpPr>
          <p:spPr>
            <a:xfrm>
              <a:off x="4193309" y="2576950"/>
              <a:ext cx="0" cy="122843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7" name="Group 286">
              <a:extLst>
                <a:ext uri="{FF2B5EF4-FFF2-40B4-BE49-F238E27FC236}">
                  <a16:creationId xmlns:a16="http://schemas.microsoft.com/office/drawing/2014/main" xmlns="" id="{44BC3785-7D8A-4804-8273-A7BAB26B9D60}"/>
                </a:ext>
              </a:extLst>
            </p:cNvPr>
            <p:cNvGrpSpPr/>
            <p:nvPr/>
          </p:nvGrpSpPr>
          <p:grpSpPr>
            <a:xfrm>
              <a:off x="4044220" y="3165243"/>
              <a:ext cx="293605" cy="289032"/>
              <a:chOff x="4044220" y="3257603"/>
              <a:chExt cx="293605" cy="289032"/>
            </a:xfrm>
          </p:grpSpPr>
          <p:sp>
            <p:nvSpPr>
              <p:cNvPr id="288" name="Rectangle 287">
                <a:extLst>
                  <a:ext uri="{FF2B5EF4-FFF2-40B4-BE49-F238E27FC236}">
                    <a16:creationId xmlns:a16="http://schemas.microsoft.com/office/drawing/2014/main" xmlns="" id="{A7851471-F514-40A3-951C-04437B250CCE}"/>
                  </a:ext>
                </a:extLst>
              </p:cNvPr>
              <p:cNvSpPr/>
              <p:nvPr/>
            </p:nvSpPr>
            <p:spPr>
              <a:xfrm>
                <a:off x="4048793" y="3257603"/>
                <a:ext cx="289032" cy="289032"/>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89" name="Straight Connector 288">
                <a:extLst>
                  <a:ext uri="{FF2B5EF4-FFF2-40B4-BE49-F238E27FC236}">
                    <a16:creationId xmlns:a16="http://schemas.microsoft.com/office/drawing/2014/main" xmlns="" id="{FBCEDE66-A75D-4429-9EFB-4EDEBB10977C}"/>
                  </a:ext>
                </a:extLst>
              </p:cNvPr>
              <p:cNvCxnSpPr/>
              <p:nvPr/>
            </p:nvCxnSpPr>
            <p:spPr>
              <a:xfrm>
                <a:off x="4048793" y="3257603"/>
                <a:ext cx="289032" cy="2890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xmlns="" id="{D3E8C6CE-66C9-446B-A2B9-10D765C02DA6}"/>
                  </a:ext>
                </a:extLst>
              </p:cNvPr>
              <p:cNvCxnSpPr>
                <a:cxnSpLocks/>
              </p:cNvCxnSpPr>
              <p:nvPr/>
            </p:nvCxnSpPr>
            <p:spPr>
              <a:xfrm flipH="1">
                <a:off x="4044220" y="3265196"/>
                <a:ext cx="292343" cy="28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91" name="Group 290">
            <a:extLst>
              <a:ext uri="{FF2B5EF4-FFF2-40B4-BE49-F238E27FC236}">
                <a16:creationId xmlns:a16="http://schemas.microsoft.com/office/drawing/2014/main" xmlns="" id="{5B62FD21-6C9A-43B7-A223-8759DAAF4FF2}"/>
              </a:ext>
            </a:extLst>
          </p:cNvPr>
          <p:cNvGrpSpPr/>
          <p:nvPr/>
        </p:nvGrpSpPr>
        <p:grpSpPr>
          <a:xfrm>
            <a:off x="2002583" y="5402849"/>
            <a:ext cx="2145663" cy="627402"/>
            <a:chOff x="1752647" y="2438053"/>
            <a:chExt cx="2145663" cy="627402"/>
          </a:xfrm>
        </p:grpSpPr>
        <p:sp>
          <p:nvSpPr>
            <p:cNvPr id="292" name="TextBox 291">
              <a:extLst>
                <a:ext uri="{FF2B5EF4-FFF2-40B4-BE49-F238E27FC236}">
                  <a16:creationId xmlns:a16="http://schemas.microsoft.com/office/drawing/2014/main" xmlns="" id="{49D23E81-4A02-4A17-B61E-2743398C1A94}"/>
                </a:ext>
              </a:extLst>
            </p:cNvPr>
            <p:cNvSpPr txBox="1">
              <a:spLocks noChangeArrowheads="1"/>
            </p:cNvSpPr>
            <p:nvPr/>
          </p:nvSpPr>
          <p:spPr bwMode="auto">
            <a:xfrm>
              <a:off x="2815962" y="2696123"/>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D" altLang="en-US" dirty="0" err="1"/>
                <a:t>Keypoint</a:t>
              </a:r>
              <a:endParaRPr lang="en-US" altLang="en-US" dirty="0"/>
            </a:p>
          </p:txBody>
        </p:sp>
        <p:grpSp>
          <p:nvGrpSpPr>
            <p:cNvPr id="293" name="Group 292">
              <a:extLst>
                <a:ext uri="{FF2B5EF4-FFF2-40B4-BE49-F238E27FC236}">
                  <a16:creationId xmlns:a16="http://schemas.microsoft.com/office/drawing/2014/main" xmlns="" id="{293F4A9D-1FC6-4CBC-B3C4-345228EB1A91}"/>
                </a:ext>
              </a:extLst>
            </p:cNvPr>
            <p:cNvGrpSpPr/>
            <p:nvPr/>
          </p:nvGrpSpPr>
          <p:grpSpPr>
            <a:xfrm>
              <a:off x="1752647" y="2438053"/>
              <a:ext cx="1739234" cy="289032"/>
              <a:chOff x="1752647" y="2438053"/>
              <a:chExt cx="1739234" cy="289032"/>
            </a:xfrm>
          </p:grpSpPr>
          <p:cxnSp>
            <p:nvCxnSpPr>
              <p:cNvPr id="294" name="Straight Connector 293">
                <a:extLst>
                  <a:ext uri="{FF2B5EF4-FFF2-40B4-BE49-F238E27FC236}">
                    <a16:creationId xmlns:a16="http://schemas.microsoft.com/office/drawing/2014/main" xmlns="" id="{06C9A14C-4385-4DE5-B8A9-CFB0DF1418D2}"/>
                  </a:ext>
                </a:extLst>
              </p:cNvPr>
              <p:cNvCxnSpPr>
                <a:cxnSpLocks/>
                <a:endCxn id="296" idx="1"/>
              </p:cNvCxnSpPr>
              <p:nvPr/>
            </p:nvCxnSpPr>
            <p:spPr>
              <a:xfrm flipV="1">
                <a:off x="1752647" y="2582569"/>
                <a:ext cx="1450202" cy="14595"/>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295" name="Group 294">
                <a:extLst>
                  <a:ext uri="{FF2B5EF4-FFF2-40B4-BE49-F238E27FC236}">
                    <a16:creationId xmlns:a16="http://schemas.microsoft.com/office/drawing/2014/main" xmlns="" id="{33151FF0-3CD6-4AE4-8AFB-7F5CEF8B0A1F}"/>
                  </a:ext>
                </a:extLst>
              </p:cNvPr>
              <p:cNvGrpSpPr/>
              <p:nvPr/>
            </p:nvGrpSpPr>
            <p:grpSpPr>
              <a:xfrm>
                <a:off x="3198276" y="2438053"/>
                <a:ext cx="293605" cy="289032"/>
                <a:chOff x="4044220" y="3257603"/>
                <a:chExt cx="293605" cy="289032"/>
              </a:xfrm>
            </p:grpSpPr>
            <p:sp>
              <p:nvSpPr>
                <p:cNvPr id="296" name="Rectangle 295">
                  <a:extLst>
                    <a:ext uri="{FF2B5EF4-FFF2-40B4-BE49-F238E27FC236}">
                      <a16:creationId xmlns:a16="http://schemas.microsoft.com/office/drawing/2014/main" xmlns="" id="{0B2446A9-A548-41E1-9880-4A3BCA3BA12A}"/>
                    </a:ext>
                  </a:extLst>
                </p:cNvPr>
                <p:cNvSpPr/>
                <p:nvPr/>
              </p:nvSpPr>
              <p:spPr>
                <a:xfrm>
                  <a:off x="4048793" y="3257603"/>
                  <a:ext cx="289032" cy="289032"/>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97" name="Straight Connector 296">
                  <a:extLst>
                    <a:ext uri="{FF2B5EF4-FFF2-40B4-BE49-F238E27FC236}">
                      <a16:creationId xmlns:a16="http://schemas.microsoft.com/office/drawing/2014/main" xmlns="" id="{F918C06E-839F-4917-86DC-C20F0DF4B38F}"/>
                    </a:ext>
                  </a:extLst>
                </p:cNvPr>
                <p:cNvCxnSpPr/>
                <p:nvPr/>
              </p:nvCxnSpPr>
              <p:spPr>
                <a:xfrm>
                  <a:off x="4048793" y="3257603"/>
                  <a:ext cx="289032" cy="2890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xmlns="" id="{673FF7AB-E6CB-42DC-8A95-5C7844E578FB}"/>
                    </a:ext>
                  </a:extLst>
                </p:cNvPr>
                <p:cNvCxnSpPr>
                  <a:cxnSpLocks/>
                </p:cNvCxnSpPr>
                <p:nvPr/>
              </p:nvCxnSpPr>
              <p:spPr>
                <a:xfrm flipH="1">
                  <a:off x="4044220" y="3265196"/>
                  <a:ext cx="292343" cy="28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xmlns="" id="{2067B749-B397-439B-911D-B0B47F09CEC0}"/>
              </a:ext>
            </a:extLst>
          </p:cNvPr>
          <p:cNvGrpSpPr/>
          <p:nvPr/>
        </p:nvGrpSpPr>
        <p:grpSpPr>
          <a:xfrm>
            <a:off x="8734663" y="4924932"/>
            <a:ext cx="344587" cy="624871"/>
            <a:chOff x="8484727" y="1960136"/>
            <a:chExt cx="344587" cy="624871"/>
          </a:xfrm>
        </p:grpSpPr>
        <p:graphicFrame>
          <p:nvGraphicFramePr>
            <p:cNvPr id="300" name="Object 299">
              <a:extLst>
                <a:ext uri="{FF2B5EF4-FFF2-40B4-BE49-F238E27FC236}">
                  <a16:creationId xmlns:a16="http://schemas.microsoft.com/office/drawing/2014/main" xmlns="" id="{22604320-EFFF-46D2-83C2-2945C6E44CD9}"/>
                </a:ext>
              </a:extLst>
            </p:cNvPr>
            <p:cNvGraphicFramePr>
              <a:graphicFrameLocks noChangeAspect="1"/>
            </p:cNvGraphicFramePr>
            <p:nvPr/>
          </p:nvGraphicFramePr>
          <p:xfrm>
            <a:off x="8540282" y="1960136"/>
            <a:ext cx="289032" cy="412189"/>
          </p:xfrm>
          <a:graphic>
            <a:graphicData uri="http://schemas.openxmlformats.org/presentationml/2006/ole">
              <mc:AlternateContent xmlns:mc="http://schemas.openxmlformats.org/markup-compatibility/2006">
                <mc:Choice xmlns:v="urn:schemas-microsoft-com:vml" Requires="v">
                  <p:oleObj spid="_x0000_s4564" name="CorelDRAW" r:id="rId14" imgW="1010147" imgH="1439931" progId="CorelDraw.Graphic.21">
                    <p:embed/>
                  </p:oleObj>
                </mc:Choice>
                <mc:Fallback>
                  <p:oleObj name="CorelDRAW" r:id="rId14" imgW="1010147" imgH="1439931" progId="CorelDraw.Graphic.21">
                    <p:embed/>
                    <p:pic>
                      <p:nvPicPr>
                        <p:cNvPr id="166" name="Object 165">
                          <a:extLst>
                            <a:ext uri="{FF2B5EF4-FFF2-40B4-BE49-F238E27FC236}">
                              <a16:creationId xmlns:a16="http://schemas.microsoft.com/office/drawing/2014/main" xmlns="" id="{E4F35EBB-8F84-405C-8104-1FED52C3BEFD}"/>
                            </a:ext>
                          </a:extLst>
                        </p:cNvPr>
                        <p:cNvPicPr/>
                        <p:nvPr/>
                      </p:nvPicPr>
                      <p:blipFill>
                        <a:blip r:embed="rId6"/>
                        <a:stretch>
                          <a:fillRect/>
                        </a:stretch>
                      </p:blipFill>
                      <p:spPr>
                        <a:xfrm>
                          <a:off x="8540282" y="1960136"/>
                          <a:ext cx="289032" cy="412189"/>
                        </a:xfrm>
                        <a:prstGeom prst="rect">
                          <a:avLst/>
                        </a:prstGeom>
                      </p:spPr>
                    </p:pic>
                  </p:oleObj>
                </mc:Fallback>
              </mc:AlternateContent>
            </a:graphicData>
          </a:graphic>
        </p:graphicFrame>
        <p:cxnSp>
          <p:nvCxnSpPr>
            <p:cNvPr id="301" name="Straight Connector 300">
              <a:extLst>
                <a:ext uri="{FF2B5EF4-FFF2-40B4-BE49-F238E27FC236}">
                  <a16:creationId xmlns:a16="http://schemas.microsoft.com/office/drawing/2014/main" xmlns="" id="{AAEDA10B-6347-4DF9-9E16-68CA10016BC8}"/>
                </a:ext>
              </a:extLst>
            </p:cNvPr>
            <p:cNvCxnSpPr>
              <a:cxnSpLocks/>
            </p:cNvCxnSpPr>
            <p:nvPr/>
          </p:nvCxnSpPr>
          <p:spPr>
            <a:xfrm>
              <a:off x="8484727" y="2157430"/>
              <a:ext cx="0" cy="427577"/>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grpSp>
        <p:nvGrpSpPr>
          <p:cNvPr id="302" name="Group 301">
            <a:extLst>
              <a:ext uri="{FF2B5EF4-FFF2-40B4-BE49-F238E27FC236}">
                <a16:creationId xmlns:a16="http://schemas.microsoft.com/office/drawing/2014/main" xmlns="" id="{272714D5-D66A-4A65-B64E-7D0C735AC0DA}"/>
              </a:ext>
            </a:extLst>
          </p:cNvPr>
          <p:cNvGrpSpPr/>
          <p:nvPr/>
        </p:nvGrpSpPr>
        <p:grpSpPr>
          <a:xfrm>
            <a:off x="8182214" y="5398529"/>
            <a:ext cx="2449971" cy="908721"/>
            <a:chOff x="7932278" y="2433733"/>
            <a:chExt cx="2449971" cy="908721"/>
          </a:xfrm>
        </p:grpSpPr>
        <p:sp>
          <p:nvSpPr>
            <p:cNvPr id="303" name="TextBox 302">
              <a:extLst>
                <a:ext uri="{FF2B5EF4-FFF2-40B4-BE49-F238E27FC236}">
                  <a16:creationId xmlns:a16="http://schemas.microsoft.com/office/drawing/2014/main" xmlns="" id="{AE8EC9C2-43AD-4B26-8F32-EA6A2E4E3C12}"/>
                </a:ext>
              </a:extLst>
            </p:cNvPr>
            <p:cNvSpPr txBox="1">
              <a:spLocks noChangeArrowheads="1"/>
            </p:cNvSpPr>
            <p:nvPr/>
          </p:nvSpPr>
          <p:spPr bwMode="auto">
            <a:xfrm>
              <a:off x="8632682" y="2696123"/>
              <a:ext cx="10823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D" altLang="en-US" dirty="0" err="1"/>
                <a:t>Keypoint</a:t>
              </a:r>
              <a:endParaRPr lang="en-ID" altLang="en-US" dirty="0"/>
            </a:p>
            <a:p>
              <a:pPr algn="ctr"/>
              <a:r>
                <a:rPr lang="en-ID" altLang="en-US" dirty="0" err="1"/>
                <a:t>Kopelan</a:t>
              </a:r>
              <a:endParaRPr lang="en-US" altLang="en-US" dirty="0"/>
            </a:p>
          </p:txBody>
        </p:sp>
        <p:grpSp>
          <p:nvGrpSpPr>
            <p:cNvPr id="304" name="Group 303">
              <a:extLst>
                <a:ext uri="{FF2B5EF4-FFF2-40B4-BE49-F238E27FC236}">
                  <a16:creationId xmlns:a16="http://schemas.microsoft.com/office/drawing/2014/main" xmlns="" id="{32AADF4C-E151-4F2C-A2A6-0B4A6922651F}"/>
                </a:ext>
              </a:extLst>
            </p:cNvPr>
            <p:cNvGrpSpPr/>
            <p:nvPr/>
          </p:nvGrpSpPr>
          <p:grpSpPr>
            <a:xfrm>
              <a:off x="7932278" y="2433733"/>
              <a:ext cx="2449971" cy="289032"/>
              <a:chOff x="7932278" y="2433733"/>
              <a:chExt cx="2449971" cy="289032"/>
            </a:xfrm>
          </p:grpSpPr>
          <p:cxnSp>
            <p:nvCxnSpPr>
              <p:cNvPr id="305" name="Straight Connector 304">
                <a:extLst>
                  <a:ext uri="{FF2B5EF4-FFF2-40B4-BE49-F238E27FC236}">
                    <a16:creationId xmlns:a16="http://schemas.microsoft.com/office/drawing/2014/main" xmlns="" id="{7416076A-AC84-4B54-A303-CDECC93594BF}"/>
                  </a:ext>
                </a:extLst>
              </p:cNvPr>
              <p:cNvCxnSpPr>
                <a:cxnSpLocks/>
              </p:cNvCxnSpPr>
              <p:nvPr/>
            </p:nvCxnSpPr>
            <p:spPr>
              <a:xfrm flipV="1">
                <a:off x="7932278" y="2562119"/>
                <a:ext cx="2449971" cy="5618"/>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nvGrpSpPr>
              <p:cNvPr id="306" name="Group 305">
                <a:extLst>
                  <a:ext uri="{FF2B5EF4-FFF2-40B4-BE49-F238E27FC236}">
                    <a16:creationId xmlns:a16="http://schemas.microsoft.com/office/drawing/2014/main" xmlns="" id="{7D88AA94-3740-4508-A4C1-DB26EB7C74CD}"/>
                  </a:ext>
                </a:extLst>
              </p:cNvPr>
              <p:cNvGrpSpPr/>
              <p:nvPr/>
            </p:nvGrpSpPr>
            <p:grpSpPr>
              <a:xfrm>
                <a:off x="9027685" y="2433733"/>
                <a:ext cx="293605" cy="289032"/>
                <a:chOff x="4044220" y="3257603"/>
                <a:chExt cx="293605" cy="289032"/>
              </a:xfrm>
            </p:grpSpPr>
            <p:sp>
              <p:nvSpPr>
                <p:cNvPr id="307" name="Rectangle 306">
                  <a:extLst>
                    <a:ext uri="{FF2B5EF4-FFF2-40B4-BE49-F238E27FC236}">
                      <a16:creationId xmlns:a16="http://schemas.microsoft.com/office/drawing/2014/main" xmlns="" id="{983EF810-4315-42B0-A53C-7256413EE5A4}"/>
                    </a:ext>
                  </a:extLst>
                </p:cNvPr>
                <p:cNvSpPr/>
                <p:nvPr/>
              </p:nvSpPr>
              <p:spPr>
                <a:xfrm>
                  <a:off x="4048793" y="3257603"/>
                  <a:ext cx="289032" cy="289032"/>
                </a:xfrm>
                <a:prstGeom prst="rect">
                  <a:avLst/>
                </a:prstGeom>
                <a:solidFill>
                  <a:schemeClr val="bg1"/>
                </a:solidFill>
                <a:ln w="28575">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08" name="Straight Connector 307">
                  <a:extLst>
                    <a:ext uri="{FF2B5EF4-FFF2-40B4-BE49-F238E27FC236}">
                      <a16:creationId xmlns:a16="http://schemas.microsoft.com/office/drawing/2014/main" xmlns="" id="{BF6527AF-E67A-405A-A7DD-E6F9EC5C40B9}"/>
                    </a:ext>
                  </a:extLst>
                </p:cNvPr>
                <p:cNvCxnSpPr/>
                <p:nvPr/>
              </p:nvCxnSpPr>
              <p:spPr>
                <a:xfrm>
                  <a:off x="4048793" y="3257603"/>
                  <a:ext cx="289032" cy="289032"/>
                </a:xfrm>
                <a:prstGeom prst="line">
                  <a:avLst/>
                </a:prstGeom>
                <a:ln w="28575">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xmlns="" id="{86BA7CCF-AC6E-4805-A4AC-9FDFB672C652}"/>
                    </a:ext>
                  </a:extLst>
                </p:cNvPr>
                <p:cNvCxnSpPr>
                  <a:cxnSpLocks/>
                </p:cNvCxnSpPr>
                <p:nvPr/>
              </p:nvCxnSpPr>
              <p:spPr>
                <a:xfrm flipH="1">
                  <a:off x="4044220" y="3265196"/>
                  <a:ext cx="292343" cy="281439"/>
                </a:xfrm>
                <a:prstGeom prst="line">
                  <a:avLst/>
                </a:prstGeom>
                <a:ln w="28575">
                  <a:solidFill>
                    <a:srgbClr val="99CC00"/>
                  </a:solidFill>
                </a:ln>
              </p:spPr>
              <p:style>
                <a:lnRef idx="1">
                  <a:schemeClr val="accent1"/>
                </a:lnRef>
                <a:fillRef idx="0">
                  <a:schemeClr val="accent1"/>
                </a:fillRef>
                <a:effectRef idx="0">
                  <a:schemeClr val="accent1"/>
                </a:effectRef>
                <a:fontRef idx="minor">
                  <a:schemeClr val="tx1"/>
                </a:fontRef>
              </p:style>
            </p:cxnSp>
          </p:grpSp>
        </p:grpSp>
      </p:grpSp>
      <p:grpSp>
        <p:nvGrpSpPr>
          <p:cNvPr id="310" name="Group 309">
            <a:extLst>
              <a:ext uri="{FF2B5EF4-FFF2-40B4-BE49-F238E27FC236}">
                <a16:creationId xmlns:a16="http://schemas.microsoft.com/office/drawing/2014/main" xmlns="" id="{786094B7-0755-498A-B6AC-0516068917F0}"/>
              </a:ext>
            </a:extLst>
          </p:cNvPr>
          <p:cNvGrpSpPr/>
          <p:nvPr/>
        </p:nvGrpSpPr>
        <p:grpSpPr>
          <a:xfrm>
            <a:off x="6292985" y="4993933"/>
            <a:ext cx="2201113" cy="1113327"/>
            <a:chOff x="6043049" y="2029137"/>
            <a:chExt cx="2201113" cy="1113327"/>
          </a:xfrm>
        </p:grpSpPr>
        <p:grpSp>
          <p:nvGrpSpPr>
            <p:cNvPr id="311" name="Group 310">
              <a:extLst>
                <a:ext uri="{FF2B5EF4-FFF2-40B4-BE49-F238E27FC236}">
                  <a16:creationId xmlns:a16="http://schemas.microsoft.com/office/drawing/2014/main" xmlns="" id="{62C11A4C-2CF8-425D-B5CC-4D69EC929DFF}"/>
                </a:ext>
              </a:extLst>
            </p:cNvPr>
            <p:cNvGrpSpPr/>
            <p:nvPr/>
          </p:nvGrpSpPr>
          <p:grpSpPr>
            <a:xfrm>
              <a:off x="6043049" y="2029137"/>
              <a:ext cx="1889229" cy="697948"/>
              <a:chOff x="6043049" y="2029137"/>
              <a:chExt cx="1889229" cy="697948"/>
            </a:xfrm>
          </p:grpSpPr>
          <p:graphicFrame>
            <p:nvGraphicFramePr>
              <p:cNvPr id="313" name="Object 312">
                <a:extLst>
                  <a:ext uri="{FF2B5EF4-FFF2-40B4-BE49-F238E27FC236}">
                    <a16:creationId xmlns:a16="http://schemas.microsoft.com/office/drawing/2014/main" xmlns="" id="{68BE748E-220A-4BB6-B794-4D03FB2FB597}"/>
                  </a:ext>
                </a:extLst>
              </p:cNvPr>
              <p:cNvGraphicFramePr>
                <a:graphicFrameLocks noChangeAspect="1"/>
              </p:cNvGraphicFramePr>
              <p:nvPr/>
            </p:nvGraphicFramePr>
            <p:xfrm>
              <a:off x="6787851" y="2029137"/>
              <a:ext cx="289032" cy="412189"/>
            </p:xfrm>
            <a:graphic>
              <a:graphicData uri="http://schemas.openxmlformats.org/presentationml/2006/ole">
                <mc:AlternateContent xmlns:mc="http://schemas.openxmlformats.org/markup-compatibility/2006">
                  <mc:Choice xmlns:v="urn:schemas-microsoft-com:vml" Requires="v">
                    <p:oleObj spid="_x0000_s4565" name="CorelDRAW" r:id="rId15" imgW="1010147" imgH="1439931" progId="CorelDraw.Graphic.21">
                      <p:embed/>
                    </p:oleObj>
                  </mc:Choice>
                  <mc:Fallback>
                    <p:oleObj name="CorelDRAW" r:id="rId15" imgW="1010147" imgH="1439931" progId="CorelDraw.Graphic.21">
                      <p:embed/>
                      <p:pic>
                        <p:nvPicPr>
                          <p:cNvPr id="179" name="Object 178">
                            <a:extLst>
                              <a:ext uri="{FF2B5EF4-FFF2-40B4-BE49-F238E27FC236}">
                                <a16:creationId xmlns:a16="http://schemas.microsoft.com/office/drawing/2014/main" xmlns="" id="{A797D164-4D85-4237-B3B4-11B92C9A0FAE}"/>
                              </a:ext>
                            </a:extLst>
                          </p:cNvPr>
                          <p:cNvPicPr/>
                          <p:nvPr/>
                        </p:nvPicPr>
                        <p:blipFill>
                          <a:blip r:embed="rId6"/>
                          <a:stretch>
                            <a:fillRect/>
                          </a:stretch>
                        </p:blipFill>
                        <p:spPr>
                          <a:xfrm>
                            <a:off x="6787851" y="2029137"/>
                            <a:ext cx="289032" cy="412189"/>
                          </a:xfrm>
                          <a:prstGeom prst="rect">
                            <a:avLst/>
                          </a:prstGeom>
                        </p:spPr>
                      </p:pic>
                    </p:oleObj>
                  </mc:Fallback>
                </mc:AlternateContent>
              </a:graphicData>
            </a:graphic>
          </p:graphicFrame>
          <p:cxnSp>
            <p:nvCxnSpPr>
              <p:cNvPr id="314" name="Straight Connector 313">
                <a:extLst>
                  <a:ext uri="{FF2B5EF4-FFF2-40B4-BE49-F238E27FC236}">
                    <a16:creationId xmlns:a16="http://schemas.microsoft.com/office/drawing/2014/main" xmlns="" id="{30995E98-D146-4C41-8783-F397622C8D08}"/>
                  </a:ext>
                </a:extLst>
              </p:cNvPr>
              <p:cNvCxnSpPr>
                <a:cxnSpLocks/>
              </p:cNvCxnSpPr>
              <p:nvPr/>
            </p:nvCxnSpPr>
            <p:spPr>
              <a:xfrm>
                <a:off x="6043049" y="2566442"/>
                <a:ext cx="162313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15" name="Group 314">
                <a:extLst>
                  <a:ext uri="{FF2B5EF4-FFF2-40B4-BE49-F238E27FC236}">
                    <a16:creationId xmlns:a16="http://schemas.microsoft.com/office/drawing/2014/main" xmlns="" id="{8F89D6BD-5211-43FD-9CBB-1D2655F74BDC}"/>
                  </a:ext>
                </a:extLst>
              </p:cNvPr>
              <p:cNvGrpSpPr/>
              <p:nvPr/>
            </p:nvGrpSpPr>
            <p:grpSpPr>
              <a:xfrm>
                <a:off x="7638673" y="2438053"/>
                <a:ext cx="293605" cy="289032"/>
                <a:chOff x="4044220" y="3257603"/>
                <a:chExt cx="293605" cy="289032"/>
              </a:xfrm>
            </p:grpSpPr>
            <p:sp>
              <p:nvSpPr>
                <p:cNvPr id="316" name="Rectangle 315">
                  <a:extLst>
                    <a:ext uri="{FF2B5EF4-FFF2-40B4-BE49-F238E27FC236}">
                      <a16:creationId xmlns:a16="http://schemas.microsoft.com/office/drawing/2014/main" xmlns="" id="{668DA8D5-BEF8-48D5-AF76-B2D936864BF3}"/>
                    </a:ext>
                  </a:extLst>
                </p:cNvPr>
                <p:cNvSpPr/>
                <p:nvPr/>
              </p:nvSpPr>
              <p:spPr>
                <a:xfrm>
                  <a:off x="4048793" y="3257603"/>
                  <a:ext cx="289032" cy="289032"/>
                </a:xfrm>
                <a:prstGeom prst="rect">
                  <a:avLst/>
                </a:prstGeom>
                <a:solidFill>
                  <a:schemeClr val="bg1"/>
                </a:solidFill>
                <a:ln w="28575">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317" name="Straight Connector 316">
                  <a:extLst>
                    <a:ext uri="{FF2B5EF4-FFF2-40B4-BE49-F238E27FC236}">
                      <a16:creationId xmlns:a16="http://schemas.microsoft.com/office/drawing/2014/main" xmlns="" id="{5BB64B8A-5130-4774-9848-242C15CC76B6}"/>
                    </a:ext>
                  </a:extLst>
                </p:cNvPr>
                <p:cNvCxnSpPr/>
                <p:nvPr/>
              </p:nvCxnSpPr>
              <p:spPr>
                <a:xfrm>
                  <a:off x="4048793" y="3257603"/>
                  <a:ext cx="289032" cy="289032"/>
                </a:xfrm>
                <a:prstGeom prst="line">
                  <a:avLst/>
                </a:prstGeom>
                <a:ln w="28575">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47FF6176-C7B6-4B89-9224-CE124999B386}"/>
                    </a:ext>
                  </a:extLst>
                </p:cNvPr>
                <p:cNvCxnSpPr>
                  <a:cxnSpLocks/>
                </p:cNvCxnSpPr>
                <p:nvPr/>
              </p:nvCxnSpPr>
              <p:spPr>
                <a:xfrm flipH="1">
                  <a:off x="4044220" y="3265196"/>
                  <a:ext cx="292343" cy="281439"/>
                </a:xfrm>
                <a:prstGeom prst="line">
                  <a:avLst/>
                </a:prstGeom>
                <a:ln w="28575">
                  <a:solidFill>
                    <a:srgbClr val="99CC00"/>
                  </a:solidFill>
                </a:ln>
              </p:spPr>
              <p:style>
                <a:lnRef idx="1">
                  <a:schemeClr val="accent1"/>
                </a:lnRef>
                <a:fillRef idx="0">
                  <a:schemeClr val="accent1"/>
                </a:fillRef>
                <a:effectRef idx="0">
                  <a:schemeClr val="accent1"/>
                </a:effectRef>
                <a:fontRef idx="minor">
                  <a:schemeClr val="tx1"/>
                </a:fontRef>
              </p:style>
            </p:cxnSp>
          </p:grpSp>
        </p:grpSp>
        <p:sp>
          <p:nvSpPr>
            <p:cNvPr id="312" name="TextBox 311">
              <a:extLst>
                <a:ext uri="{FF2B5EF4-FFF2-40B4-BE49-F238E27FC236}">
                  <a16:creationId xmlns:a16="http://schemas.microsoft.com/office/drawing/2014/main" xmlns="" id="{ACBECFB0-A311-43F7-8488-5019656612C5}"/>
                </a:ext>
              </a:extLst>
            </p:cNvPr>
            <p:cNvSpPr txBox="1">
              <a:spLocks noChangeArrowheads="1"/>
            </p:cNvSpPr>
            <p:nvPr/>
          </p:nvSpPr>
          <p:spPr bwMode="auto">
            <a:xfrm>
              <a:off x="7405471" y="2773132"/>
              <a:ext cx="838691"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LBS B</a:t>
              </a:r>
            </a:p>
          </p:txBody>
        </p:sp>
      </p:grpSp>
      <p:grpSp>
        <p:nvGrpSpPr>
          <p:cNvPr id="319" name="Group 318">
            <a:extLst>
              <a:ext uri="{FF2B5EF4-FFF2-40B4-BE49-F238E27FC236}">
                <a16:creationId xmlns:a16="http://schemas.microsoft.com/office/drawing/2014/main" xmlns="" id="{22C6C915-797E-4FBA-B1E0-0804965BC0B7}"/>
              </a:ext>
            </a:extLst>
          </p:cNvPr>
          <p:cNvGrpSpPr/>
          <p:nvPr/>
        </p:nvGrpSpPr>
        <p:grpSpPr>
          <a:xfrm>
            <a:off x="1535557" y="4880389"/>
            <a:ext cx="9581789" cy="1338828"/>
            <a:chOff x="1285621" y="1915593"/>
            <a:chExt cx="9581789" cy="1338828"/>
          </a:xfrm>
        </p:grpSpPr>
        <p:grpSp>
          <p:nvGrpSpPr>
            <p:cNvPr id="320" name="Group 319">
              <a:extLst>
                <a:ext uri="{FF2B5EF4-FFF2-40B4-BE49-F238E27FC236}">
                  <a16:creationId xmlns:a16="http://schemas.microsoft.com/office/drawing/2014/main" xmlns="" id="{172FF5AF-313D-4621-AE46-A07D58925617}"/>
                </a:ext>
              </a:extLst>
            </p:cNvPr>
            <p:cNvGrpSpPr/>
            <p:nvPr/>
          </p:nvGrpSpPr>
          <p:grpSpPr>
            <a:xfrm>
              <a:off x="1771649" y="1960136"/>
              <a:ext cx="8610600" cy="1226414"/>
              <a:chOff x="1771649" y="1960136"/>
              <a:chExt cx="8610600" cy="1226414"/>
            </a:xfrm>
          </p:grpSpPr>
          <p:cxnSp>
            <p:nvCxnSpPr>
              <p:cNvPr id="323" name="Straight Connector 322">
                <a:extLst>
                  <a:ext uri="{FF2B5EF4-FFF2-40B4-BE49-F238E27FC236}">
                    <a16:creationId xmlns:a16="http://schemas.microsoft.com/office/drawing/2014/main" xmlns="" id="{9C9C4539-D6AA-4C44-B3AB-724D30CD31D2}"/>
                  </a:ext>
                </a:extLst>
              </p:cNvPr>
              <p:cNvCxnSpPr/>
              <p:nvPr/>
            </p:nvCxnSpPr>
            <p:spPr>
              <a:xfrm>
                <a:off x="1771649" y="1960136"/>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BC87BC87-558F-4EE8-869B-E525FF9DDE7E}"/>
                  </a:ext>
                </a:extLst>
              </p:cNvPr>
              <p:cNvCxnSpPr/>
              <p:nvPr/>
            </p:nvCxnSpPr>
            <p:spPr>
              <a:xfrm>
                <a:off x="10382249" y="1967350"/>
                <a:ext cx="0" cy="1219200"/>
              </a:xfrm>
              <a:prstGeom prst="line">
                <a:avLst/>
              </a:prstGeom>
              <a:ln w="76200">
                <a:solidFill>
                  <a:srgbClr val="99CC00"/>
                </a:solidFill>
              </a:ln>
            </p:spPr>
            <p:style>
              <a:lnRef idx="1">
                <a:schemeClr val="accent1"/>
              </a:lnRef>
              <a:fillRef idx="0">
                <a:schemeClr val="accent1"/>
              </a:fillRef>
              <a:effectRef idx="0">
                <a:schemeClr val="accent1"/>
              </a:effectRef>
              <a:fontRef idx="minor">
                <a:schemeClr val="tx1"/>
              </a:fontRef>
            </p:style>
          </p:cxnSp>
        </p:grpSp>
        <p:sp>
          <p:nvSpPr>
            <p:cNvPr id="321" name="TextBox 320">
              <a:extLst>
                <a:ext uri="{FF2B5EF4-FFF2-40B4-BE49-F238E27FC236}">
                  <a16:creationId xmlns:a16="http://schemas.microsoft.com/office/drawing/2014/main" xmlns="" id="{DDAF363F-4058-406D-97A9-1815A25FEC09}"/>
                </a:ext>
              </a:extLst>
            </p:cNvPr>
            <p:cNvSpPr txBox="1">
              <a:spLocks noChangeArrowheads="1"/>
            </p:cNvSpPr>
            <p:nvPr/>
          </p:nvSpPr>
          <p:spPr bwMode="auto">
            <a:xfrm rot="16200000">
              <a:off x="10013330" y="2400341"/>
              <a:ext cx="1338828" cy="369332"/>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FEEDER B</a:t>
              </a:r>
            </a:p>
          </p:txBody>
        </p:sp>
        <p:sp>
          <p:nvSpPr>
            <p:cNvPr id="322" name="TextBox 321">
              <a:extLst>
                <a:ext uri="{FF2B5EF4-FFF2-40B4-BE49-F238E27FC236}">
                  <a16:creationId xmlns:a16="http://schemas.microsoft.com/office/drawing/2014/main" xmlns="" id="{5C28028B-ECF2-4B1A-BE7E-DA2A7D1DF3A8}"/>
                </a:ext>
              </a:extLst>
            </p:cNvPr>
            <p:cNvSpPr txBox="1">
              <a:spLocks noChangeArrowheads="1"/>
            </p:cNvSpPr>
            <p:nvPr/>
          </p:nvSpPr>
          <p:spPr bwMode="auto">
            <a:xfrm rot="16200000">
              <a:off x="807252" y="2400341"/>
              <a:ext cx="1326069" cy="369332"/>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FEEDER A</a:t>
              </a:r>
            </a:p>
          </p:txBody>
        </p:sp>
      </p:grpSp>
      <p:grpSp>
        <p:nvGrpSpPr>
          <p:cNvPr id="325" name="Group 324">
            <a:extLst>
              <a:ext uri="{FF2B5EF4-FFF2-40B4-BE49-F238E27FC236}">
                <a16:creationId xmlns:a16="http://schemas.microsoft.com/office/drawing/2014/main" xmlns="" id="{70B93AF0-9584-4B67-9990-26CF40B9B789}"/>
              </a:ext>
            </a:extLst>
          </p:cNvPr>
          <p:cNvGrpSpPr/>
          <p:nvPr/>
        </p:nvGrpSpPr>
        <p:grpSpPr>
          <a:xfrm>
            <a:off x="8895177" y="4183383"/>
            <a:ext cx="2033628" cy="506979"/>
            <a:chOff x="8645241" y="1218587"/>
            <a:chExt cx="2033628" cy="506979"/>
          </a:xfrm>
        </p:grpSpPr>
        <p:sp>
          <p:nvSpPr>
            <p:cNvPr id="326" name="Rectangle 325">
              <a:extLst>
                <a:ext uri="{FF2B5EF4-FFF2-40B4-BE49-F238E27FC236}">
                  <a16:creationId xmlns:a16="http://schemas.microsoft.com/office/drawing/2014/main" xmlns="" id="{18FD1525-D000-41E2-B227-C1FB02B988DC}"/>
                </a:ext>
              </a:extLst>
            </p:cNvPr>
            <p:cNvSpPr/>
            <p:nvPr/>
          </p:nvSpPr>
          <p:spPr>
            <a:xfrm>
              <a:off x="8645241" y="1293542"/>
              <a:ext cx="1656999" cy="332703"/>
            </a:xfrm>
            <a:prstGeom prst="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r>
                <a:rPr lang="en-US" b="1" dirty="0" err="1">
                  <a:solidFill>
                    <a:schemeClr val="bg1"/>
                  </a:solidFill>
                </a:rPr>
                <a:t>sistem</a:t>
              </a:r>
              <a:r>
                <a:rPr lang="en-US" b="1" dirty="0">
                  <a:solidFill>
                    <a:schemeClr val="bg1"/>
                  </a:solidFill>
                </a:rPr>
                <a:t> looping</a:t>
              </a:r>
              <a:endParaRPr lang="en-ID" b="1" dirty="0">
                <a:solidFill>
                  <a:schemeClr val="bg1"/>
                </a:solidFill>
              </a:endParaRPr>
            </a:p>
          </p:txBody>
        </p:sp>
        <p:pic>
          <p:nvPicPr>
            <p:cNvPr id="327" name="Picture 326">
              <a:extLst>
                <a:ext uri="{FF2B5EF4-FFF2-40B4-BE49-F238E27FC236}">
                  <a16:creationId xmlns:a16="http://schemas.microsoft.com/office/drawing/2014/main" xmlns="" id="{AEC07E08-DD02-4CC3-A52D-91262F1F4D3B}"/>
                </a:ext>
              </a:extLst>
            </p:cNvPr>
            <p:cNvPicPr>
              <a:picLocks noChangeAspect="1"/>
            </p:cNvPicPr>
            <p:nvPr/>
          </p:nvPicPr>
          <p:blipFill>
            <a:blip r:embed="rId11">
              <a:lum contrast="20000"/>
            </a:blip>
            <a:stretch>
              <a:fillRect/>
            </a:stretch>
          </p:blipFill>
          <p:spPr>
            <a:xfrm>
              <a:off x="10171890" y="1218587"/>
              <a:ext cx="506979" cy="506979"/>
            </a:xfrm>
            <a:prstGeom prst="rect">
              <a:avLst/>
            </a:prstGeom>
          </p:spPr>
        </p:pic>
      </p:grpSp>
      <p:grpSp>
        <p:nvGrpSpPr>
          <p:cNvPr id="328" name="Group 327">
            <a:extLst>
              <a:ext uri="{FF2B5EF4-FFF2-40B4-BE49-F238E27FC236}">
                <a16:creationId xmlns:a16="http://schemas.microsoft.com/office/drawing/2014/main" xmlns="" id="{05725DBC-97DD-439E-B9E0-B95AE4D1422C}"/>
              </a:ext>
            </a:extLst>
          </p:cNvPr>
          <p:cNvGrpSpPr/>
          <p:nvPr/>
        </p:nvGrpSpPr>
        <p:grpSpPr>
          <a:xfrm>
            <a:off x="5083543" y="5190093"/>
            <a:ext cx="1227138" cy="1253112"/>
            <a:chOff x="4354497" y="2195950"/>
            <a:chExt cx="1227138" cy="1253112"/>
          </a:xfrm>
        </p:grpSpPr>
        <p:sp>
          <p:nvSpPr>
            <p:cNvPr id="329" name="Arc 328">
              <a:extLst>
                <a:ext uri="{FF2B5EF4-FFF2-40B4-BE49-F238E27FC236}">
                  <a16:creationId xmlns:a16="http://schemas.microsoft.com/office/drawing/2014/main" xmlns="" id="{FEE2A2B1-51B3-4913-BD84-6C977CD2E273}"/>
                </a:ext>
              </a:extLst>
            </p:cNvPr>
            <p:cNvSpPr/>
            <p:nvPr/>
          </p:nvSpPr>
          <p:spPr bwMode="auto">
            <a:xfrm rot="10079007">
              <a:off x="4354497" y="2195950"/>
              <a:ext cx="693738" cy="896938"/>
            </a:xfrm>
            <a:prstGeom prst="arc">
              <a:avLst>
                <a:gd name="adj1" fmla="val 17025200"/>
                <a:gd name="adj2" fmla="val 1251613"/>
              </a:avLst>
            </a:prstGeom>
            <a:ln w="571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30" name="Arc 329">
              <a:extLst>
                <a:ext uri="{FF2B5EF4-FFF2-40B4-BE49-F238E27FC236}">
                  <a16:creationId xmlns:a16="http://schemas.microsoft.com/office/drawing/2014/main" xmlns="" id="{710C8D1B-64C7-4FBA-8A1C-BFCF727BA059}"/>
                </a:ext>
              </a:extLst>
            </p:cNvPr>
            <p:cNvSpPr/>
            <p:nvPr/>
          </p:nvSpPr>
          <p:spPr bwMode="auto">
            <a:xfrm rot="4327330">
              <a:off x="4786297" y="2297550"/>
              <a:ext cx="693738" cy="896938"/>
            </a:xfrm>
            <a:prstGeom prst="arc">
              <a:avLst>
                <a:gd name="adj1" fmla="val 15820029"/>
                <a:gd name="adj2" fmla="val 408207"/>
              </a:avLst>
            </a:prstGeom>
            <a:ln w="57150">
              <a:solidFill>
                <a:srgbClr val="99CC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331" name="Picture 330">
              <a:extLst>
                <a:ext uri="{FF2B5EF4-FFF2-40B4-BE49-F238E27FC236}">
                  <a16:creationId xmlns:a16="http://schemas.microsoft.com/office/drawing/2014/main" xmlns="" id="{F2F7F1AE-8E2E-449E-BE6B-EF1D2452E60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40903" y="2746019"/>
              <a:ext cx="589497" cy="703043"/>
            </a:xfrm>
            <a:prstGeom prst="rect">
              <a:avLst/>
            </a:prstGeom>
          </p:spPr>
        </p:pic>
      </p:grpSp>
      <p:grpSp>
        <p:nvGrpSpPr>
          <p:cNvPr id="332" name="Group 331">
            <a:extLst>
              <a:ext uri="{FF2B5EF4-FFF2-40B4-BE49-F238E27FC236}">
                <a16:creationId xmlns:a16="http://schemas.microsoft.com/office/drawing/2014/main" xmlns="" id="{29561A03-61EA-4E36-8AC7-0A73E634B9A8}"/>
              </a:ext>
            </a:extLst>
          </p:cNvPr>
          <p:cNvGrpSpPr/>
          <p:nvPr/>
        </p:nvGrpSpPr>
        <p:grpSpPr>
          <a:xfrm>
            <a:off x="4849803" y="3871650"/>
            <a:ext cx="2092240" cy="1196447"/>
            <a:chOff x="4641849" y="1110311"/>
            <a:chExt cx="2092240" cy="1196447"/>
          </a:xfrm>
        </p:grpSpPr>
        <p:sp>
          <p:nvSpPr>
            <p:cNvPr id="333" name="TextBox 332">
              <a:extLst>
                <a:ext uri="{FF2B5EF4-FFF2-40B4-BE49-F238E27FC236}">
                  <a16:creationId xmlns:a16="http://schemas.microsoft.com/office/drawing/2014/main" xmlns="" id="{DCF8A707-7E87-4F8F-BA73-1EFD1D171925}"/>
                </a:ext>
              </a:extLst>
            </p:cNvPr>
            <p:cNvSpPr txBox="1">
              <a:spLocks noChangeArrowheads="1"/>
            </p:cNvSpPr>
            <p:nvPr/>
          </p:nvSpPr>
          <p:spPr bwMode="auto">
            <a:xfrm>
              <a:off x="5715891" y="1935600"/>
              <a:ext cx="409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SP</a:t>
              </a:r>
            </a:p>
          </p:txBody>
        </p:sp>
        <p:sp>
          <p:nvSpPr>
            <p:cNvPr id="334" name="TextBox 333">
              <a:extLst>
                <a:ext uri="{FF2B5EF4-FFF2-40B4-BE49-F238E27FC236}">
                  <a16:creationId xmlns:a16="http://schemas.microsoft.com/office/drawing/2014/main" xmlns="" id="{08AE07F7-BB6C-4908-9B4A-7D20148ECBF9}"/>
                </a:ext>
              </a:extLst>
            </p:cNvPr>
            <p:cNvSpPr txBox="1">
              <a:spLocks noChangeArrowheads="1"/>
            </p:cNvSpPr>
            <p:nvPr/>
          </p:nvSpPr>
          <p:spPr bwMode="auto">
            <a:xfrm>
              <a:off x="4641849" y="1936870"/>
              <a:ext cx="409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SP</a:t>
              </a:r>
            </a:p>
          </p:txBody>
        </p:sp>
        <p:sp>
          <p:nvSpPr>
            <p:cNvPr id="335" name="TextBox 334">
              <a:extLst>
                <a:ext uri="{FF2B5EF4-FFF2-40B4-BE49-F238E27FC236}">
                  <a16:creationId xmlns:a16="http://schemas.microsoft.com/office/drawing/2014/main" xmlns="" id="{75E9E08F-1543-48FB-8E22-6E35B3AF4FEB}"/>
                </a:ext>
              </a:extLst>
            </p:cNvPr>
            <p:cNvSpPr txBox="1">
              <a:spLocks noChangeArrowheads="1"/>
            </p:cNvSpPr>
            <p:nvPr/>
          </p:nvSpPr>
          <p:spPr bwMode="auto">
            <a:xfrm>
              <a:off x="4685667" y="1110311"/>
              <a:ext cx="16552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D" altLang="en-US" dirty="0" err="1"/>
                <a:t>Potong</a:t>
              </a:r>
              <a:r>
                <a:rPr lang="en-ID" altLang="en-US" dirty="0"/>
                <a:t> SP by </a:t>
              </a:r>
            </a:p>
            <a:p>
              <a:pPr algn="ctr"/>
              <a:r>
                <a:rPr lang="en-ID" altLang="en-US" dirty="0"/>
                <a:t>PDKB</a:t>
              </a:r>
              <a:endParaRPr lang="en-US" altLang="en-US" dirty="0"/>
            </a:p>
          </p:txBody>
        </p:sp>
        <p:sp>
          <p:nvSpPr>
            <p:cNvPr id="336" name="Left Bracket 335">
              <a:extLst>
                <a:ext uri="{FF2B5EF4-FFF2-40B4-BE49-F238E27FC236}">
                  <a16:creationId xmlns:a16="http://schemas.microsoft.com/office/drawing/2014/main" xmlns="" id="{B14D0B31-83FD-41E3-9F42-2469BF87BAFD}"/>
                </a:ext>
              </a:extLst>
            </p:cNvPr>
            <p:cNvSpPr/>
            <p:nvPr/>
          </p:nvSpPr>
          <p:spPr>
            <a:xfrm rot="5400000">
              <a:off x="5405477" y="1244250"/>
              <a:ext cx="79414" cy="111727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aphicFrame>
          <p:nvGraphicFramePr>
            <p:cNvPr id="337" name="Object 336">
              <a:extLst>
                <a:ext uri="{FF2B5EF4-FFF2-40B4-BE49-F238E27FC236}">
                  <a16:creationId xmlns:a16="http://schemas.microsoft.com/office/drawing/2014/main" xmlns="" id="{2C669870-7F5B-4446-A092-E1C72BB6EBF1}"/>
                </a:ext>
              </a:extLst>
            </p:cNvPr>
            <p:cNvGraphicFramePr>
              <a:graphicFrameLocks noChangeAspect="1"/>
            </p:cNvGraphicFramePr>
            <p:nvPr/>
          </p:nvGraphicFramePr>
          <p:xfrm>
            <a:off x="6249757" y="1142299"/>
            <a:ext cx="484332" cy="598444"/>
          </p:xfrm>
          <a:graphic>
            <a:graphicData uri="http://schemas.openxmlformats.org/presentationml/2006/ole">
              <mc:AlternateContent xmlns:mc="http://schemas.openxmlformats.org/markup-compatibility/2006">
                <mc:Choice xmlns:v="urn:schemas-microsoft-com:vml" Requires="v">
                  <p:oleObj spid="_x0000_s4566" name="CorelDRAW" r:id="rId17" imgW="2096192" imgH="2588583" progId="CorelDraw.Graphic.21">
                    <p:embed/>
                  </p:oleObj>
                </mc:Choice>
                <mc:Fallback>
                  <p:oleObj name="CorelDRAW" r:id="rId17" imgW="2096192" imgH="2588583" progId="CorelDraw.Graphic.21">
                    <p:embed/>
                    <p:pic>
                      <p:nvPicPr>
                        <p:cNvPr id="203" name="Object 202">
                          <a:extLst>
                            <a:ext uri="{FF2B5EF4-FFF2-40B4-BE49-F238E27FC236}">
                              <a16:creationId xmlns:a16="http://schemas.microsoft.com/office/drawing/2014/main" xmlns="" id="{1291D7A7-DE37-4920-89E0-1CCA580590E5}"/>
                            </a:ext>
                          </a:extLst>
                        </p:cNvPr>
                        <p:cNvPicPr/>
                        <p:nvPr/>
                      </p:nvPicPr>
                      <p:blipFill>
                        <a:blip r:embed="rId18"/>
                        <a:stretch>
                          <a:fillRect/>
                        </a:stretch>
                      </p:blipFill>
                      <p:spPr>
                        <a:xfrm>
                          <a:off x="6249757" y="1142299"/>
                          <a:ext cx="484332" cy="598444"/>
                        </a:xfrm>
                        <a:prstGeom prst="rect">
                          <a:avLst/>
                        </a:prstGeom>
                      </p:spPr>
                    </p:pic>
                  </p:oleObj>
                </mc:Fallback>
              </mc:AlternateContent>
            </a:graphicData>
          </a:graphic>
        </p:graphicFrame>
        <p:pic>
          <p:nvPicPr>
            <p:cNvPr id="338" name="Picture 5" descr="Hasil gambar untuk cut icon">
              <a:extLst>
                <a:ext uri="{FF2B5EF4-FFF2-40B4-BE49-F238E27FC236}">
                  <a16:creationId xmlns:a16="http://schemas.microsoft.com/office/drawing/2014/main" xmlns="" id="{966EC9C6-0C4F-4BB4-AEC0-A8562D3FAA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V="1">
              <a:off x="4730426" y="1719841"/>
              <a:ext cx="231117" cy="2311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9" name="Group 338">
            <a:extLst>
              <a:ext uri="{FF2B5EF4-FFF2-40B4-BE49-F238E27FC236}">
                <a16:creationId xmlns:a16="http://schemas.microsoft.com/office/drawing/2014/main" xmlns="" id="{1C520E30-209B-4311-A4BC-C5F93E14FC1C}"/>
              </a:ext>
            </a:extLst>
          </p:cNvPr>
          <p:cNvGrpSpPr/>
          <p:nvPr/>
        </p:nvGrpSpPr>
        <p:grpSpPr>
          <a:xfrm>
            <a:off x="4924559" y="5009225"/>
            <a:ext cx="1459054" cy="608721"/>
            <a:chOff x="4674623" y="2044429"/>
            <a:chExt cx="1459054" cy="608721"/>
          </a:xfrm>
        </p:grpSpPr>
        <p:sp>
          <p:nvSpPr>
            <p:cNvPr id="340" name="Oval 339">
              <a:extLst>
                <a:ext uri="{FF2B5EF4-FFF2-40B4-BE49-F238E27FC236}">
                  <a16:creationId xmlns:a16="http://schemas.microsoft.com/office/drawing/2014/main" xmlns="" id="{591D382B-227E-48FB-B27F-685024ECF5BF}"/>
                </a:ext>
              </a:extLst>
            </p:cNvPr>
            <p:cNvSpPr/>
            <p:nvPr/>
          </p:nvSpPr>
          <p:spPr>
            <a:xfrm>
              <a:off x="4768849" y="2500750"/>
              <a:ext cx="152400" cy="1524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1" name="Oval 340">
              <a:extLst>
                <a:ext uri="{FF2B5EF4-FFF2-40B4-BE49-F238E27FC236}">
                  <a16:creationId xmlns:a16="http://schemas.microsoft.com/office/drawing/2014/main" xmlns="" id="{D64215B3-9BB1-4F8A-9090-84B6652F96A3}"/>
                </a:ext>
              </a:extLst>
            </p:cNvPr>
            <p:cNvSpPr/>
            <p:nvPr/>
          </p:nvSpPr>
          <p:spPr>
            <a:xfrm>
              <a:off x="5890649" y="2492813"/>
              <a:ext cx="152400" cy="1524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2" name="TextBox 341">
              <a:extLst>
                <a:ext uri="{FF2B5EF4-FFF2-40B4-BE49-F238E27FC236}">
                  <a16:creationId xmlns:a16="http://schemas.microsoft.com/office/drawing/2014/main" xmlns="" id="{C3A84645-3CB9-4DAB-9510-908DD8547725}"/>
                </a:ext>
              </a:extLst>
            </p:cNvPr>
            <p:cNvSpPr txBox="1">
              <a:spLocks noChangeArrowheads="1"/>
            </p:cNvSpPr>
            <p:nvPr/>
          </p:nvSpPr>
          <p:spPr bwMode="auto">
            <a:xfrm>
              <a:off x="4674623" y="2044429"/>
              <a:ext cx="1459054" cy="338554"/>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dirty="0">
                  <a:solidFill>
                    <a:srgbClr val="FF0000"/>
                  </a:solidFill>
                </a:rPr>
                <a:t>LOKASI HAR</a:t>
              </a:r>
            </a:p>
          </p:txBody>
        </p:sp>
      </p:grpSp>
      <p:grpSp>
        <p:nvGrpSpPr>
          <p:cNvPr id="343" name="Group 342">
            <a:extLst>
              <a:ext uri="{FF2B5EF4-FFF2-40B4-BE49-F238E27FC236}">
                <a16:creationId xmlns:a16="http://schemas.microsoft.com/office/drawing/2014/main" xmlns="" id="{9830B207-CA52-4888-9E95-A084B227D810}"/>
              </a:ext>
            </a:extLst>
          </p:cNvPr>
          <p:cNvGrpSpPr/>
          <p:nvPr/>
        </p:nvGrpSpPr>
        <p:grpSpPr>
          <a:xfrm>
            <a:off x="4845454" y="3871650"/>
            <a:ext cx="2092240" cy="1196447"/>
            <a:chOff x="4641849" y="1110311"/>
            <a:chExt cx="2092240" cy="1196447"/>
          </a:xfrm>
        </p:grpSpPr>
        <p:sp>
          <p:nvSpPr>
            <p:cNvPr id="344" name="TextBox 343">
              <a:extLst>
                <a:ext uri="{FF2B5EF4-FFF2-40B4-BE49-F238E27FC236}">
                  <a16:creationId xmlns:a16="http://schemas.microsoft.com/office/drawing/2014/main" xmlns="" id="{6A9AC578-55EB-4D37-866F-065F891C910A}"/>
                </a:ext>
              </a:extLst>
            </p:cNvPr>
            <p:cNvSpPr txBox="1">
              <a:spLocks noChangeArrowheads="1"/>
            </p:cNvSpPr>
            <p:nvPr/>
          </p:nvSpPr>
          <p:spPr bwMode="auto">
            <a:xfrm>
              <a:off x="5715891" y="1935600"/>
              <a:ext cx="409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SP</a:t>
              </a:r>
            </a:p>
          </p:txBody>
        </p:sp>
        <p:sp>
          <p:nvSpPr>
            <p:cNvPr id="345" name="TextBox 344">
              <a:extLst>
                <a:ext uri="{FF2B5EF4-FFF2-40B4-BE49-F238E27FC236}">
                  <a16:creationId xmlns:a16="http://schemas.microsoft.com/office/drawing/2014/main" xmlns="" id="{B7553AEC-4EF7-4FE6-B2FD-2F8D756A0536}"/>
                </a:ext>
              </a:extLst>
            </p:cNvPr>
            <p:cNvSpPr txBox="1">
              <a:spLocks noChangeArrowheads="1"/>
            </p:cNvSpPr>
            <p:nvPr/>
          </p:nvSpPr>
          <p:spPr bwMode="auto">
            <a:xfrm>
              <a:off x="4641849" y="1936870"/>
              <a:ext cx="409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SP</a:t>
              </a:r>
            </a:p>
          </p:txBody>
        </p:sp>
        <p:sp>
          <p:nvSpPr>
            <p:cNvPr id="346" name="TextBox 345">
              <a:extLst>
                <a:ext uri="{FF2B5EF4-FFF2-40B4-BE49-F238E27FC236}">
                  <a16:creationId xmlns:a16="http://schemas.microsoft.com/office/drawing/2014/main" xmlns="" id="{11C3A880-7561-4525-99EF-34713203A40D}"/>
                </a:ext>
              </a:extLst>
            </p:cNvPr>
            <p:cNvSpPr txBox="1">
              <a:spLocks noChangeArrowheads="1"/>
            </p:cNvSpPr>
            <p:nvPr/>
          </p:nvSpPr>
          <p:spPr bwMode="auto">
            <a:xfrm>
              <a:off x="4685667" y="1110311"/>
              <a:ext cx="16552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D" altLang="en-US" dirty="0" err="1"/>
                <a:t>Potong</a:t>
              </a:r>
              <a:r>
                <a:rPr lang="en-ID" altLang="en-US" dirty="0"/>
                <a:t> SP by </a:t>
              </a:r>
            </a:p>
            <a:p>
              <a:pPr algn="ctr"/>
              <a:r>
                <a:rPr lang="en-ID" altLang="en-US" dirty="0"/>
                <a:t>PDKB</a:t>
              </a:r>
              <a:endParaRPr lang="en-US" altLang="en-US" dirty="0"/>
            </a:p>
          </p:txBody>
        </p:sp>
        <p:sp>
          <p:nvSpPr>
            <p:cNvPr id="347" name="Left Bracket 346">
              <a:extLst>
                <a:ext uri="{FF2B5EF4-FFF2-40B4-BE49-F238E27FC236}">
                  <a16:creationId xmlns:a16="http://schemas.microsoft.com/office/drawing/2014/main" xmlns="" id="{0DCECE01-87E6-4F50-A3A8-AA20BB3C7F77}"/>
                </a:ext>
              </a:extLst>
            </p:cNvPr>
            <p:cNvSpPr/>
            <p:nvPr/>
          </p:nvSpPr>
          <p:spPr>
            <a:xfrm rot="5400000">
              <a:off x="5405477" y="1244250"/>
              <a:ext cx="79414" cy="111727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aphicFrame>
          <p:nvGraphicFramePr>
            <p:cNvPr id="348" name="Object 347">
              <a:extLst>
                <a:ext uri="{FF2B5EF4-FFF2-40B4-BE49-F238E27FC236}">
                  <a16:creationId xmlns:a16="http://schemas.microsoft.com/office/drawing/2014/main" xmlns="" id="{8EDCBD53-4AAA-4179-BFA9-41DAEBA95E2E}"/>
                </a:ext>
              </a:extLst>
            </p:cNvPr>
            <p:cNvGraphicFramePr>
              <a:graphicFrameLocks noChangeAspect="1"/>
            </p:cNvGraphicFramePr>
            <p:nvPr>
              <p:extLst>
                <p:ext uri="{D42A27DB-BD31-4B8C-83A1-F6EECF244321}">
                  <p14:modId xmlns:p14="http://schemas.microsoft.com/office/powerpoint/2010/main" val="1338293700"/>
                </p:ext>
              </p:extLst>
            </p:nvPr>
          </p:nvGraphicFramePr>
          <p:xfrm>
            <a:off x="6249757" y="1142299"/>
            <a:ext cx="484332" cy="598444"/>
          </p:xfrm>
          <a:graphic>
            <a:graphicData uri="http://schemas.openxmlformats.org/presentationml/2006/ole">
              <mc:AlternateContent xmlns:mc="http://schemas.openxmlformats.org/markup-compatibility/2006">
                <mc:Choice xmlns:v="urn:schemas-microsoft-com:vml" Requires="v">
                  <p:oleObj spid="_x0000_s4567" name="CorelDRAW" r:id="rId20" imgW="2096192" imgH="2588583" progId="CorelDraw.Graphic.21">
                    <p:embed/>
                  </p:oleObj>
                </mc:Choice>
                <mc:Fallback>
                  <p:oleObj name="CorelDRAW" r:id="rId20" imgW="2096192" imgH="2588583" progId="CorelDraw.Graphic.21">
                    <p:embed/>
                    <p:pic>
                      <p:nvPicPr>
                        <p:cNvPr id="217" name="Object 216">
                          <a:extLst>
                            <a:ext uri="{FF2B5EF4-FFF2-40B4-BE49-F238E27FC236}">
                              <a16:creationId xmlns:a16="http://schemas.microsoft.com/office/drawing/2014/main" xmlns="" id="{3B2E32E0-D6E0-4553-878A-84ACDF74DA2C}"/>
                            </a:ext>
                          </a:extLst>
                        </p:cNvPr>
                        <p:cNvPicPr/>
                        <p:nvPr/>
                      </p:nvPicPr>
                      <p:blipFill>
                        <a:blip r:embed="rId18"/>
                        <a:stretch>
                          <a:fillRect/>
                        </a:stretch>
                      </p:blipFill>
                      <p:spPr>
                        <a:xfrm>
                          <a:off x="6249757" y="1142299"/>
                          <a:ext cx="484332" cy="598444"/>
                        </a:xfrm>
                        <a:prstGeom prst="rect">
                          <a:avLst/>
                        </a:prstGeom>
                      </p:spPr>
                    </p:pic>
                  </p:oleObj>
                </mc:Fallback>
              </mc:AlternateContent>
            </a:graphicData>
          </a:graphic>
        </p:graphicFrame>
        <p:pic>
          <p:nvPicPr>
            <p:cNvPr id="349" name="Picture 5" descr="Hasil gambar untuk cut icon">
              <a:extLst>
                <a:ext uri="{FF2B5EF4-FFF2-40B4-BE49-F238E27FC236}">
                  <a16:creationId xmlns:a16="http://schemas.microsoft.com/office/drawing/2014/main" xmlns="" id="{233D10ED-8C0F-4240-8764-0BDF9734C1B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V="1">
              <a:off x="5894980" y="1704483"/>
              <a:ext cx="231117" cy="231117"/>
            </a:xfrm>
            <a:prstGeom prst="rect">
              <a:avLst/>
            </a:prstGeom>
            <a:noFill/>
            <a:extLst>
              <a:ext uri="{909E8E84-426E-40DD-AFC4-6F175D3DCCD1}">
                <a14:hiddenFill xmlns:a14="http://schemas.microsoft.com/office/drawing/2010/main">
                  <a:solidFill>
                    <a:srgbClr val="FFFFFF"/>
                  </a:solidFill>
                </a14:hiddenFill>
              </a:ext>
            </a:extLst>
          </p:spPr>
        </p:pic>
      </p:grpSp>
      <p:sp>
        <p:nvSpPr>
          <p:cNvPr id="357" name="TextBox 356">
            <a:extLst>
              <a:ext uri="{FF2B5EF4-FFF2-40B4-BE49-F238E27FC236}">
                <a16:creationId xmlns:a16="http://schemas.microsoft.com/office/drawing/2014/main" xmlns="" id="{3A8D5D62-E2F0-419C-A788-8F9F62C94AF8}"/>
              </a:ext>
            </a:extLst>
          </p:cNvPr>
          <p:cNvSpPr txBox="1"/>
          <p:nvPr/>
        </p:nvSpPr>
        <p:spPr>
          <a:xfrm>
            <a:off x="6312563" y="1138888"/>
            <a:ext cx="6481233" cy="1815882"/>
          </a:xfrm>
          <a:prstGeom prst="rect">
            <a:avLst/>
          </a:prstGeom>
          <a:noFill/>
        </p:spPr>
        <p:txBody>
          <a:bodyPr wrap="square" rtlCol="0">
            <a:spAutoFit/>
          </a:bodyPr>
          <a:lstStyle/>
          <a:p>
            <a:pPr lvl="0"/>
            <a:r>
              <a:rPr lang="en-US" altLang="en-US" sz="2800" b="1" dirty="0">
                <a:solidFill>
                  <a:srgbClr val="2F5597"/>
                </a:solidFill>
                <a:latin typeface="Myriad Pro" panose="020B0503030403020204"/>
                <a:ea typeface="SimSun" panose="02010600030101010101" pitchFamily="2" charset="-122"/>
                <a:sym typeface="Arial" panose="020B0604020202020204" pitchFamily="34" charset="0"/>
              </a:rPr>
              <a:t>PETER ( </a:t>
            </a:r>
            <a:r>
              <a:rPr lang="en-US" altLang="en-US" sz="2800" b="1" dirty="0" err="1">
                <a:solidFill>
                  <a:srgbClr val="2F5597"/>
                </a:solidFill>
                <a:latin typeface="Myriad Pro" panose="020B0503030403020204"/>
                <a:ea typeface="SimSun" panose="02010600030101010101" pitchFamily="2" charset="-122"/>
                <a:sym typeface="Arial" panose="020B0604020202020204" pitchFamily="34" charset="0"/>
              </a:rPr>
              <a:t>Pemutus</a:t>
            </a:r>
            <a:r>
              <a:rPr lang="en-US" altLang="en-US" sz="2800" b="1" dirty="0">
                <a:solidFill>
                  <a:srgbClr val="2F5597"/>
                </a:solidFill>
                <a:latin typeface="Myriad Pro" panose="020B0503030403020204"/>
                <a:ea typeface="SimSun" panose="02010600030101010101" pitchFamily="2" charset="-122"/>
                <a:sym typeface="Arial" panose="020B0604020202020204" pitchFamily="34" charset="0"/>
              </a:rPr>
              <a:t> </a:t>
            </a:r>
            <a:r>
              <a:rPr lang="en-US" altLang="en-US" sz="2800" b="1" dirty="0" err="1">
                <a:solidFill>
                  <a:srgbClr val="2F5597"/>
                </a:solidFill>
                <a:latin typeface="Myriad Pro" panose="020B0503030403020204"/>
                <a:ea typeface="SimSun" panose="02010600030101010101" pitchFamily="2" charset="-122"/>
                <a:sym typeface="Arial" panose="020B0604020202020204" pitchFamily="34" charset="0"/>
              </a:rPr>
              <a:t>Begerak</a:t>
            </a:r>
            <a:r>
              <a:rPr lang="en-US" altLang="en-US" sz="2800" b="1" dirty="0">
                <a:solidFill>
                  <a:srgbClr val="2F5597"/>
                </a:solidFill>
                <a:latin typeface="Myriad Pro" panose="020B0503030403020204"/>
                <a:ea typeface="SimSun" panose="02010600030101010101" pitchFamily="2" charset="-122"/>
                <a:sym typeface="Arial" panose="020B0604020202020204" pitchFamily="34" charset="0"/>
              </a:rPr>
              <a:t>)</a:t>
            </a:r>
          </a:p>
          <a:p>
            <a:r>
              <a:rPr lang="en-US" sz="2800" b="1" dirty="0" err="1"/>
              <a:t>Inovasi</a:t>
            </a:r>
            <a:r>
              <a:rPr lang="en-US" sz="2800" b="1" dirty="0"/>
              <a:t> </a:t>
            </a:r>
            <a:r>
              <a:rPr lang="en-US" sz="2800" b="1" dirty="0" err="1"/>
              <a:t>untuk</a:t>
            </a:r>
            <a:r>
              <a:rPr lang="en-US" sz="2800" b="1" dirty="0"/>
              <a:t> </a:t>
            </a:r>
            <a:r>
              <a:rPr lang="en-US" sz="2800" b="1" dirty="0" err="1"/>
              <a:t>efisiensi</a:t>
            </a:r>
            <a:r>
              <a:rPr lang="en-US" sz="2800" b="1" dirty="0"/>
              <a:t> ENS </a:t>
            </a:r>
            <a:r>
              <a:rPr lang="en-US" sz="2800" b="1" dirty="0" err="1"/>
              <a:t>karena</a:t>
            </a:r>
            <a:r>
              <a:rPr lang="en-US" sz="2800" b="1" dirty="0"/>
              <a:t> </a:t>
            </a:r>
            <a:r>
              <a:rPr lang="en-US" sz="2800" b="1" dirty="0" err="1"/>
              <a:t>Pemeliharaan</a:t>
            </a:r>
            <a:r>
              <a:rPr lang="en-US" sz="2800" b="1" dirty="0"/>
              <a:t>, </a:t>
            </a:r>
            <a:r>
              <a:rPr lang="en-US" sz="2800" b="1" dirty="0" err="1"/>
              <a:t>dengan</a:t>
            </a:r>
            <a:r>
              <a:rPr lang="en-US" sz="2800" b="1" dirty="0"/>
              <a:t> </a:t>
            </a:r>
            <a:r>
              <a:rPr lang="en-US" sz="2800" b="1" dirty="0" err="1"/>
              <a:t>memaksimalkan</a:t>
            </a:r>
            <a:r>
              <a:rPr lang="en-US" sz="2800" b="1" dirty="0"/>
              <a:t> </a:t>
            </a:r>
            <a:r>
              <a:rPr lang="en-US" sz="2800" b="1" dirty="0" err="1"/>
              <a:t>peran</a:t>
            </a:r>
            <a:r>
              <a:rPr lang="en-US" sz="2800" b="1" dirty="0"/>
              <a:t> PDKB</a:t>
            </a:r>
            <a:endParaRPr lang="en-ID" b="1" dirty="0"/>
          </a:p>
        </p:txBody>
      </p:sp>
      <p:pic>
        <p:nvPicPr>
          <p:cNvPr id="141" name="Picture 140">
            <a:extLst>
              <a:ext uri="{FF2B5EF4-FFF2-40B4-BE49-F238E27FC236}">
                <a16:creationId xmlns:a16="http://schemas.microsoft.com/office/drawing/2014/main" xmlns="" id="{EAD19F47-4A6A-4B3B-A62E-ADE7A7FDB39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94156" y="910950"/>
            <a:ext cx="1884161" cy="2245287"/>
          </a:xfrm>
          <a:prstGeom prst="rect">
            <a:avLst/>
          </a:prstGeom>
          <a:ln>
            <a:solidFill>
              <a:schemeClr val="tx1">
                <a:lumMod val="65000"/>
                <a:lumOff val="35000"/>
              </a:schemeClr>
            </a:solidFill>
          </a:ln>
        </p:spPr>
      </p:pic>
    </p:spTree>
    <p:extLst>
      <p:ext uri="{BB962C8B-B14F-4D97-AF65-F5344CB8AC3E}">
        <p14:creationId xmlns:p14="http://schemas.microsoft.com/office/powerpoint/2010/main" val="4165201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xmlns="" id="{AB2F30C0-0C23-4119-9C3E-0C1AECE47F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42857" y="2406696"/>
            <a:ext cx="5264806" cy="3028675"/>
          </a:xfrm>
          <a:prstGeom prst="rect">
            <a:avLst/>
          </a:prstGeom>
          <a:blipFill>
            <a:blip r:embed="rId3"/>
            <a:tile tx="0" ty="0" sx="100000" sy="100000" flip="none" algn="tl"/>
          </a:blipFill>
          <a:ln w="25400">
            <a:solidFill>
              <a:schemeClr val="tx1">
                <a:lumMod val="65000"/>
                <a:lumOff val="35000"/>
              </a:schemeClr>
            </a:solidFill>
          </a:ln>
        </p:spPr>
      </p:pic>
      <p:sp>
        <p:nvSpPr>
          <p:cNvPr id="6" name="Rectangle 5">
            <a:extLst>
              <a:ext uri="{FF2B5EF4-FFF2-40B4-BE49-F238E27FC236}">
                <a16:creationId xmlns:a16="http://schemas.microsoft.com/office/drawing/2014/main" xmlns="" id="{A0D58446-0D19-4F2E-A449-10B3A09217D8}"/>
              </a:ext>
            </a:extLst>
          </p:cNvPr>
          <p:cNvSpPr/>
          <p:nvPr/>
        </p:nvSpPr>
        <p:spPr>
          <a:xfrm>
            <a:off x="4860956" y="1516050"/>
            <a:ext cx="6096000" cy="1138773"/>
          </a:xfrm>
          <a:prstGeom prst="rect">
            <a:avLst/>
          </a:prstGeom>
        </p:spPr>
        <p:txBody>
          <a:bodyPr>
            <a:spAutoFit/>
          </a:bodyPr>
          <a:lstStyle/>
          <a:p>
            <a:pPr algn="just"/>
            <a:r>
              <a:rPr lang="en-US" sz="2800" b="1" dirty="0" err="1">
                <a:solidFill>
                  <a:schemeClr val="tx1">
                    <a:lumMod val="65000"/>
                    <a:lumOff val="35000"/>
                  </a:schemeClr>
                </a:solidFill>
              </a:rPr>
              <a:t>D</a:t>
            </a:r>
            <a:r>
              <a:rPr lang="en-US" sz="2000" b="1" dirty="0" err="1">
                <a:solidFill>
                  <a:schemeClr val="tx1">
                    <a:lumMod val="65000"/>
                    <a:lumOff val="35000"/>
                  </a:schemeClr>
                </a:solidFill>
              </a:rPr>
              <a:t>alam</a:t>
            </a:r>
            <a:r>
              <a:rPr lang="en-US" sz="2000" b="1" dirty="0">
                <a:solidFill>
                  <a:schemeClr val="tx1">
                    <a:lumMod val="65000"/>
                    <a:lumOff val="35000"/>
                  </a:schemeClr>
                </a:solidFill>
              </a:rPr>
              <a:t> </a:t>
            </a:r>
            <a:r>
              <a:rPr lang="en-US" sz="2000" b="1" dirty="0" err="1">
                <a:solidFill>
                  <a:schemeClr val="tx1">
                    <a:lumMod val="65000"/>
                    <a:lumOff val="35000"/>
                  </a:schemeClr>
                </a:solidFill>
              </a:rPr>
              <a:t>Upaya</a:t>
            </a:r>
            <a:r>
              <a:rPr lang="en-US" sz="2000" b="1" dirty="0">
                <a:solidFill>
                  <a:schemeClr val="tx1">
                    <a:lumMod val="65000"/>
                    <a:lumOff val="35000"/>
                  </a:schemeClr>
                </a:solidFill>
              </a:rPr>
              <a:t> </a:t>
            </a:r>
            <a:r>
              <a:rPr lang="en-US" sz="2000" b="1" dirty="0" err="1">
                <a:solidFill>
                  <a:schemeClr val="tx1">
                    <a:lumMod val="65000"/>
                    <a:lumOff val="35000"/>
                  </a:schemeClr>
                </a:solidFill>
              </a:rPr>
              <a:t>Penekanan</a:t>
            </a:r>
            <a:r>
              <a:rPr lang="en-US" sz="2000" b="1" dirty="0">
                <a:solidFill>
                  <a:schemeClr val="tx1">
                    <a:lumMod val="65000"/>
                    <a:lumOff val="35000"/>
                  </a:schemeClr>
                </a:solidFill>
              </a:rPr>
              <a:t> ENS </a:t>
            </a:r>
            <a:r>
              <a:rPr lang="en-US" sz="2000" b="1" dirty="0" err="1">
                <a:solidFill>
                  <a:schemeClr val="tx1">
                    <a:lumMod val="65000"/>
                    <a:lumOff val="35000"/>
                  </a:schemeClr>
                </a:solidFill>
              </a:rPr>
              <a:t>akibat</a:t>
            </a:r>
            <a:r>
              <a:rPr lang="en-US" sz="2000" b="1" dirty="0">
                <a:solidFill>
                  <a:schemeClr val="tx1">
                    <a:lumMod val="65000"/>
                    <a:lumOff val="35000"/>
                  </a:schemeClr>
                </a:solidFill>
              </a:rPr>
              <a:t> </a:t>
            </a:r>
            <a:r>
              <a:rPr lang="en-US" sz="2000" b="1" dirty="0" err="1">
                <a:solidFill>
                  <a:schemeClr val="tx1">
                    <a:lumMod val="65000"/>
                    <a:lumOff val="35000"/>
                  </a:schemeClr>
                </a:solidFill>
              </a:rPr>
              <a:t>Banjir</a:t>
            </a:r>
            <a:r>
              <a:rPr lang="en-US" sz="2000" b="1" dirty="0">
                <a:solidFill>
                  <a:schemeClr val="tx1">
                    <a:lumMod val="65000"/>
                    <a:lumOff val="35000"/>
                  </a:schemeClr>
                </a:solidFill>
              </a:rPr>
              <a:t>, </a:t>
            </a:r>
            <a:r>
              <a:rPr lang="en-US" sz="2000" b="1" dirty="0" err="1">
                <a:solidFill>
                  <a:schemeClr val="tx1">
                    <a:lumMod val="65000"/>
                    <a:lumOff val="35000"/>
                  </a:schemeClr>
                </a:solidFill>
              </a:rPr>
              <a:t>maka</a:t>
            </a:r>
            <a:r>
              <a:rPr lang="en-US" sz="2000" b="1" dirty="0">
                <a:solidFill>
                  <a:schemeClr val="tx1">
                    <a:lumMod val="65000"/>
                    <a:lumOff val="35000"/>
                  </a:schemeClr>
                </a:solidFill>
              </a:rPr>
              <a:t> Tools </a:t>
            </a:r>
            <a:r>
              <a:rPr lang="en-US" sz="2000" b="1" dirty="0" err="1">
                <a:solidFill>
                  <a:schemeClr val="tx1">
                    <a:lumMod val="65000"/>
                    <a:lumOff val="35000"/>
                  </a:schemeClr>
                </a:solidFill>
              </a:rPr>
              <a:t>ini</a:t>
            </a:r>
            <a:r>
              <a:rPr lang="en-US" sz="2000" b="1" dirty="0">
                <a:solidFill>
                  <a:schemeClr val="tx1">
                    <a:lumMod val="65000"/>
                    <a:lumOff val="35000"/>
                  </a:schemeClr>
                </a:solidFill>
              </a:rPr>
              <a:t> </a:t>
            </a:r>
            <a:r>
              <a:rPr lang="en-US" sz="2000" b="1" dirty="0" err="1">
                <a:solidFill>
                  <a:schemeClr val="tx1">
                    <a:lumMod val="65000"/>
                    <a:lumOff val="35000"/>
                  </a:schemeClr>
                </a:solidFill>
              </a:rPr>
              <a:t>dipasang</a:t>
            </a:r>
            <a:r>
              <a:rPr lang="en-US" sz="2000" b="1" dirty="0">
                <a:solidFill>
                  <a:schemeClr val="tx1">
                    <a:lumMod val="65000"/>
                    <a:lumOff val="35000"/>
                  </a:schemeClr>
                </a:solidFill>
              </a:rPr>
              <a:t> pada </a:t>
            </a:r>
            <a:r>
              <a:rPr lang="en-US" sz="2000" b="1" dirty="0" err="1">
                <a:solidFill>
                  <a:schemeClr val="tx1">
                    <a:lumMod val="65000"/>
                    <a:lumOff val="35000"/>
                  </a:schemeClr>
                </a:solidFill>
              </a:rPr>
              <a:t>lokasi-lokasi</a:t>
            </a:r>
            <a:r>
              <a:rPr lang="en-US" sz="2000" b="1" dirty="0">
                <a:solidFill>
                  <a:schemeClr val="tx1">
                    <a:lumMod val="65000"/>
                    <a:lumOff val="35000"/>
                  </a:schemeClr>
                </a:solidFill>
              </a:rPr>
              <a:t> yang </a:t>
            </a:r>
            <a:r>
              <a:rPr lang="en-US" sz="2000" b="1" dirty="0" err="1">
                <a:solidFill>
                  <a:schemeClr val="tx1">
                    <a:lumMod val="65000"/>
                    <a:lumOff val="35000"/>
                  </a:schemeClr>
                </a:solidFill>
              </a:rPr>
              <a:t>biasa</a:t>
            </a:r>
            <a:r>
              <a:rPr lang="en-US" sz="2000" b="1" dirty="0">
                <a:solidFill>
                  <a:schemeClr val="tx1">
                    <a:lumMod val="65000"/>
                    <a:lumOff val="35000"/>
                  </a:schemeClr>
                </a:solidFill>
              </a:rPr>
              <a:t> </a:t>
            </a:r>
            <a:r>
              <a:rPr lang="en-US" sz="2000" b="1" dirty="0" err="1">
                <a:solidFill>
                  <a:schemeClr val="tx1">
                    <a:lumMod val="65000"/>
                    <a:lumOff val="35000"/>
                  </a:schemeClr>
                </a:solidFill>
              </a:rPr>
              <a:t>mengalami</a:t>
            </a:r>
            <a:r>
              <a:rPr lang="en-US" sz="2000" b="1" dirty="0">
                <a:solidFill>
                  <a:schemeClr val="tx1">
                    <a:lumMod val="65000"/>
                    <a:lumOff val="35000"/>
                  </a:schemeClr>
                </a:solidFill>
              </a:rPr>
              <a:t> </a:t>
            </a:r>
            <a:r>
              <a:rPr lang="en-US" sz="2000" b="1" dirty="0" err="1">
                <a:solidFill>
                  <a:schemeClr val="tx1">
                    <a:lumMod val="65000"/>
                    <a:lumOff val="35000"/>
                  </a:schemeClr>
                </a:solidFill>
              </a:rPr>
              <a:t>banjir</a:t>
            </a:r>
            <a:endParaRPr lang="en-ID" sz="1400" b="1" dirty="0">
              <a:solidFill>
                <a:schemeClr val="tx1">
                  <a:lumMod val="65000"/>
                  <a:lumOff val="35000"/>
                </a:schemeClr>
              </a:solidFill>
            </a:endParaRPr>
          </a:p>
        </p:txBody>
      </p:sp>
      <p:sp>
        <p:nvSpPr>
          <p:cNvPr id="59" name="Rectangle 10">
            <a:extLst>
              <a:ext uri="{FF2B5EF4-FFF2-40B4-BE49-F238E27FC236}">
                <a16:creationId xmlns:a16="http://schemas.microsoft.com/office/drawing/2014/main" xmlns="" id="{11BCFB38-5898-4F3B-B0B3-F491A7866F64}"/>
              </a:ext>
            </a:extLst>
          </p:cNvPr>
          <p:cNvSpPr/>
          <p:nvPr/>
        </p:nvSpPr>
        <p:spPr>
          <a:xfrm>
            <a:off x="4137023" y="314190"/>
            <a:ext cx="2874941" cy="1089529"/>
          </a:xfrm>
          <a:prstGeom prst="rect">
            <a:avLst/>
          </a:prstGeom>
        </p:spPr>
        <p:txBody>
          <a:bodyPr wrap="square">
            <a:spAutoFit/>
          </a:bodyPr>
          <a:lstStyle/>
          <a:p>
            <a:pPr lvl="0" algn="ctr" fontAlgn="base">
              <a:lnSpc>
                <a:spcPct val="90000"/>
              </a:lnSpc>
              <a:spcBef>
                <a:spcPct val="0"/>
              </a:spcBef>
              <a:spcAft>
                <a:spcPct val="0"/>
              </a:spcAft>
            </a:pPr>
            <a:r>
              <a:rPr lang="en-US" altLang="en-US" sz="7200" b="1" dirty="0">
                <a:ln w="25400">
                  <a:solidFill>
                    <a:schemeClr val="tx1">
                      <a:lumMod val="65000"/>
                      <a:lumOff val="35000"/>
                      <a:alpha val="64000"/>
                    </a:schemeClr>
                  </a:solidFill>
                </a:ln>
                <a:solidFill>
                  <a:schemeClr val="tx1">
                    <a:lumMod val="65000"/>
                    <a:lumOff val="35000"/>
                  </a:schemeClr>
                </a:solidFill>
                <a:latin typeface="Tw Cen MT" panose="020B0602020104020603" pitchFamily="34" charset="0"/>
                <a:ea typeface="SimSun" panose="02010600030101010101" pitchFamily="2" charset="-122"/>
                <a:sym typeface="Arial" panose="020B0604020202020204" pitchFamily="34" charset="0"/>
              </a:rPr>
              <a:t>CES</a:t>
            </a:r>
          </a:p>
        </p:txBody>
      </p:sp>
      <p:sp>
        <p:nvSpPr>
          <p:cNvPr id="65" name="Rectangle 10">
            <a:extLst>
              <a:ext uri="{FF2B5EF4-FFF2-40B4-BE49-F238E27FC236}">
                <a16:creationId xmlns:a16="http://schemas.microsoft.com/office/drawing/2014/main" xmlns="" id="{112053D9-9B70-4E92-BF71-68E5E06ED762}"/>
              </a:ext>
            </a:extLst>
          </p:cNvPr>
          <p:cNvSpPr/>
          <p:nvPr/>
        </p:nvSpPr>
        <p:spPr>
          <a:xfrm>
            <a:off x="4517569" y="1242392"/>
            <a:ext cx="4490753" cy="369332"/>
          </a:xfrm>
          <a:prstGeom prst="rect">
            <a:avLst/>
          </a:prstGeom>
        </p:spPr>
        <p:txBody>
          <a:bodyPr wrap="square">
            <a:spAutoFit/>
          </a:bodyPr>
          <a:lstStyle/>
          <a:p>
            <a:pPr lvl="0" algn="ctr" fontAlgn="base">
              <a:lnSpc>
                <a:spcPct val="90000"/>
              </a:lnSpc>
              <a:spcBef>
                <a:spcPct val="0"/>
              </a:spcBef>
              <a:spcAft>
                <a:spcPct val="0"/>
              </a:spcAft>
            </a:pPr>
            <a:r>
              <a:rPr lang="en-US" altLang="en-US" sz="2000" b="1" dirty="0">
                <a:solidFill>
                  <a:schemeClr val="tx1">
                    <a:lumMod val="65000"/>
                    <a:lumOff val="35000"/>
                  </a:schemeClr>
                </a:solidFill>
                <a:latin typeface="Tw Cen MT" panose="020B0602020104020603" pitchFamily="34" charset="0"/>
                <a:ea typeface="SimSun" panose="02010600030101010101" pitchFamily="2" charset="-122"/>
                <a:sym typeface="Arial" panose="020B0604020202020204" pitchFamily="34" charset="0"/>
              </a:rPr>
              <a:t>(CUSTOMER ELECTRICITY SAFETY)</a:t>
            </a:r>
            <a:endParaRPr lang="en-US" altLang="en-US" sz="2000" b="1" dirty="0">
              <a:ln>
                <a:solidFill>
                  <a:sysClr val="windowText" lastClr="000000"/>
                </a:solidFill>
              </a:ln>
              <a:solidFill>
                <a:schemeClr val="tx1">
                  <a:lumMod val="65000"/>
                  <a:lumOff val="35000"/>
                </a:schemeClr>
              </a:solidFill>
              <a:latin typeface="Tw Cen MT" panose="020B0602020104020603" pitchFamily="34" charset="0"/>
              <a:ea typeface="SimSun" panose="02010600030101010101" pitchFamily="2" charset="-122"/>
              <a:sym typeface="Arial" panose="020B0604020202020204" pitchFamily="34" charset="0"/>
            </a:endParaRPr>
          </a:p>
        </p:txBody>
      </p:sp>
      <p:sp>
        <p:nvSpPr>
          <p:cNvPr id="70" name="Arrow: Pentagon 69">
            <a:extLst>
              <a:ext uri="{FF2B5EF4-FFF2-40B4-BE49-F238E27FC236}">
                <a16:creationId xmlns:a16="http://schemas.microsoft.com/office/drawing/2014/main" xmlns="" id="{BAF0DD41-4D5B-48CE-ACDE-EFC9D1601DB5}"/>
              </a:ext>
            </a:extLst>
          </p:cNvPr>
          <p:cNvSpPr/>
          <p:nvPr/>
        </p:nvSpPr>
        <p:spPr>
          <a:xfrm>
            <a:off x="-901422" y="27049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Chevron 70">
            <a:extLst>
              <a:ext uri="{FF2B5EF4-FFF2-40B4-BE49-F238E27FC236}">
                <a16:creationId xmlns:a16="http://schemas.microsoft.com/office/drawing/2014/main" xmlns="" id="{309AE71A-E32E-42DC-AF8E-47D2D23948DA}"/>
              </a:ext>
            </a:extLst>
          </p:cNvPr>
          <p:cNvSpPr/>
          <p:nvPr/>
        </p:nvSpPr>
        <p:spPr>
          <a:xfrm>
            <a:off x="2877246" y="27049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xmlns="" id="{9FEB5870-375B-4DBA-A9B5-BBF40F54B483}"/>
              </a:ext>
            </a:extLst>
          </p:cNvPr>
          <p:cNvSpPr/>
          <p:nvPr/>
        </p:nvSpPr>
        <p:spPr>
          <a:xfrm>
            <a:off x="3264961" y="27049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Arrow: Chevron 72">
            <a:extLst>
              <a:ext uri="{FF2B5EF4-FFF2-40B4-BE49-F238E27FC236}">
                <a16:creationId xmlns:a16="http://schemas.microsoft.com/office/drawing/2014/main" xmlns="" id="{3E96688F-CC86-441D-86F1-062D0216EDDA}"/>
              </a:ext>
            </a:extLst>
          </p:cNvPr>
          <p:cNvSpPr/>
          <p:nvPr/>
        </p:nvSpPr>
        <p:spPr>
          <a:xfrm>
            <a:off x="3677339" y="27049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Title 9">
            <a:extLst>
              <a:ext uri="{FF2B5EF4-FFF2-40B4-BE49-F238E27FC236}">
                <a16:creationId xmlns:a16="http://schemas.microsoft.com/office/drawing/2014/main" xmlns="" id="{D4946C9C-79E2-4E22-A499-B8E18A0C9F94}"/>
              </a:ext>
            </a:extLst>
          </p:cNvPr>
          <p:cNvSpPr txBox="1">
            <a:spLocks/>
          </p:cNvSpPr>
          <p:nvPr/>
        </p:nvSpPr>
        <p:spPr>
          <a:xfrm>
            <a:off x="290957" y="319803"/>
            <a:ext cx="6128423" cy="412633"/>
          </a:xfrm>
          <a:prstGeom prst="rect">
            <a:avLst/>
          </a:prstGeom>
          <a:noFill/>
        </p:spPr>
        <p:txBody>
          <a:bodyPr>
            <a:noAutofit/>
          </a:bodyPr>
          <a:lstStyle>
            <a:lvl1pPr algn="l" defTabSz="1079922" rtl="0" eaLnBrk="1" latinLnBrk="0" hangingPunct="1">
              <a:lnSpc>
                <a:spcPct val="90000"/>
              </a:lnSpc>
              <a:spcBef>
                <a:spcPct val="0"/>
              </a:spcBef>
              <a:buNone/>
              <a:defRPr sz="3200" b="1" kern="1200"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sz="2400" dirty="0" err="1"/>
              <a:t>Inovasi</a:t>
            </a:r>
            <a:r>
              <a:rPr lang="en-US" sz="2400" dirty="0"/>
              <a:t> </a:t>
            </a:r>
            <a:r>
              <a:rPr lang="en-US" sz="2400" dirty="0" err="1"/>
              <a:t>Pendukung</a:t>
            </a:r>
            <a:endParaRPr lang="en-US" sz="2400" dirty="0"/>
          </a:p>
          <a:p>
            <a:r>
              <a:rPr lang="en-US" sz="2400" dirty="0" err="1"/>
              <a:t>Kehandalan</a:t>
            </a:r>
            <a:endParaRPr lang="en-US" sz="2400" dirty="0"/>
          </a:p>
        </p:txBody>
      </p:sp>
      <p:pic>
        <p:nvPicPr>
          <p:cNvPr id="11" name="Picture 10">
            <a:extLst>
              <a:ext uri="{FF2B5EF4-FFF2-40B4-BE49-F238E27FC236}">
                <a16:creationId xmlns:a16="http://schemas.microsoft.com/office/drawing/2014/main" xmlns="" id="{658CC9B2-A882-4131-A9A8-72F0A14569EA}"/>
              </a:ext>
            </a:extLst>
          </p:cNvPr>
          <p:cNvPicPr>
            <a:picLocks noChangeAspect="1"/>
          </p:cNvPicPr>
          <p:nvPr/>
        </p:nvPicPr>
        <p:blipFill rotWithShape="1">
          <a:blip r:embed="rId4"/>
          <a:srcRect t="42112"/>
          <a:stretch/>
        </p:blipFill>
        <p:spPr>
          <a:xfrm>
            <a:off x="0" y="5861273"/>
            <a:ext cx="12192000" cy="1323440"/>
          </a:xfrm>
          <a:prstGeom prst="rect">
            <a:avLst/>
          </a:prstGeom>
        </p:spPr>
      </p:pic>
      <p:pic>
        <p:nvPicPr>
          <p:cNvPr id="17" name="Picture 16">
            <a:extLst>
              <a:ext uri="{FF2B5EF4-FFF2-40B4-BE49-F238E27FC236}">
                <a16:creationId xmlns:a16="http://schemas.microsoft.com/office/drawing/2014/main" xmlns="" id="{BFB55BCA-212D-4F71-A917-9C97EF770BC5}"/>
              </a:ext>
            </a:extLst>
          </p:cNvPr>
          <p:cNvPicPr>
            <a:picLocks noChangeAspect="1"/>
          </p:cNvPicPr>
          <p:nvPr/>
        </p:nvPicPr>
        <p:blipFill rotWithShape="1">
          <a:blip r:embed="rId5"/>
          <a:srcRect t="21948"/>
          <a:stretch/>
        </p:blipFill>
        <p:spPr>
          <a:xfrm>
            <a:off x="4860956" y="2920514"/>
            <a:ext cx="6300711" cy="4489997"/>
          </a:xfrm>
          <a:prstGeom prst="rect">
            <a:avLst/>
          </a:prstGeom>
        </p:spPr>
      </p:pic>
    </p:spTree>
    <p:extLst>
      <p:ext uri="{BB962C8B-B14F-4D97-AF65-F5344CB8AC3E}">
        <p14:creationId xmlns:p14="http://schemas.microsoft.com/office/powerpoint/2010/main" val="337237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xmlns="" id="{EF2DABB8-F06E-4DB0-8C82-02E99987FDA2}"/>
              </a:ext>
            </a:extLst>
          </p:cNvPr>
          <p:cNvPicPr>
            <a:picLocks noChangeAspect="1"/>
          </p:cNvPicPr>
          <p:nvPr/>
        </p:nvPicPr>
        <p:blipFill>
          <a:blip r:embed="rId2"/>
          <a:stretch>
            <a:fillRect/>
          </a:stretch>
        </p:blipFill>
        <p:spPr>
          <a:xfrm>
            <a:off x="267292" y="676929"/>
            <a:ext cx="7511501" cy="6858000"/>
          </a:xfrm>
          <a:prstGeom prst="rect">
            <a:avLst/>
          </a:prstGeom>
        </p:spPr>
      </p:pic>
      <p:sp>
        <p:nvSpPr>
          <p:cNvPr id="133" name="Flowchart: Process 132">
            <a:extLst>
              <a:ext uri="{FF2B5EF4-FFF2-40B4-BE49-F238E27FC236}">
                <a16:creationId xmlns:a16="http://schemas.microsoft.com/office/drawing/2014/main" xmlns="" id="{39E20F2E-58E9-404C-A8E5-842F8E76B035}"/>
              </a:ext>
            </a:extLst>
          </p:cNvPr>
          <p:cNvSpPr/>
          <p:nvPr/>
        </p:nvSpPr>
        <p:spPr>
          <a:xfrm>
            <a:off x="8171986" y="5886900"/>
            <a:ext cx="3807960" cy="579120"/>
          </a:xfrm>
          <a:prstGeom prst="flowChartProcess">
            <a:avLst/>
          </a:prstGeom>
          <a:gradFill flip="none" rotWithShape="1">
            <a:gsLst>
              <a:gs pos="0">
                <a:srgbClr val="3F4A66">
                  <a:alpha val="53000"/>
                </a:srgbClr>
              </a:gs>
              <a:gs pos="100000">
                <a:schemeClr val="bg1">
                  <a:alpha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Process 131">
            <a:extLst>
              <a:ext uri="{FF2B5EF4-FFF2-40B4-BE49-F238E27FC236}">
                <a16:creationId xmlns:a16="http://schemas.microsoft.com/office/drawing/2014/main" xmlns="" id="{EE033FC6-E392-4737-A872-F17CD9B93BF3}"/>
              </a:ext>
            </a:extLst>
          </p:cNvPr>
          <p:cNvSpPr/>
          <p:nvPr/>
        </p:nvSpPr>
        <p:spPr>
          <a:xfrm>
            <a:off x="8180846" y="5131862"/>
            <a:ext cx="3807960" cy="579120"/>
          </a:xfrm>
          <a:prstGeom prst="flowChartProcess">
            <a:avLst/>
          </a:prstGeom>
          <a:gradFill flip="none" rotWithShape="1">
            <a:gsLst>
              <a:gs pos="0">
                <a:srgbClr val="5D7373">
                  <a:alpha val="60000"/>
                </a:srgbClr>
              </a:gs>
              <a:gs pos="100000">
                <a:schemeClr val="bg1">
                  <a:alpha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Process 130">
            <a:extLst>
              <a:ext uri="{FF2B5EF4-FFF2-40B4-BE49-F238E27FC236}">
                <a16:creationId xmlns:a16="http://schemas.microsoft.com/office/drawing/2014/main" xmlns="" id="{5811E2E3-2BDE-4426-8B3B-34CF24DBE554}"/>
              </a:ext>
            </a:extLst>
          </p:cNvPr>
          <p:cNvSpPr/>
          <p:nvPr/>
        </p:nvSpPr>
        <p:spPr>
          <a:xfrm>
            <a:off x="8190177" y="4354622"/>
            <a:ext cx="3807960" cy="579120"/>
          </a:xfrm>
          <a:prstGeom prst="flowChartProcess">
            <a:avLst/>
          </a:prstGeom>
          <a:gradFill flip="none" rotWithShape="1">
            <a:gsLst>
              <a:gs pos="0">
                <a:srgbClr val="FF5969">
                  <a:alpha val="45000"/>
                </a:srgbClr>
              </a:gs>
              <a:gs pos="100000">
                <a:schemeClr val="bg1">
                  <a:alpha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Process 129">
            <a:extLst>
              <a:ext uri="{FF2B5EF4-FFF2-40B4-BE49-F238E27FC236}">
                <a16:creationId xmlns:a16="http://schemas.microsoft.com/office/drawing/2014/main" xmlns="" id="{B3FE035C-76E9-4780-BE19-85E40F1843A8}"/>
              </a:ext>
            </a:extLst>
          </p:cNvPr>
          <p:cNvSpPr/>
          <p:nvPr/>
        </p:nvSpPr>
        <p:spPr>
          <a:xfrm>
            <a:off x="8190177" y="3562800"/>
            <a:ext cx="3807960" cy="579120"/>
          </a:xfrm>
          <a:prstGeom prst="flowChartProcess">
            <a:avLst/>
          </a:prstGeom>
          <a:gradFill flip="none" rotWithShape="1">
            <a:gsLst>
              <a:gs pos="0">
                <a:srgbClr val="F68620">
                  <a:alpha val="48000"/>
                </a:srgbClr>
              </a:gs>
              <a:gs pos="100000">
                <a:schemeClr val="bg1">
                  <a:alpha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Process 128">
            <a:extLst>
              <a:ext uri="{FF2B5EF4-FFF2-40B4-BE49-F238E27FC236}">
                <a16:creationId xmlns:a16="http://schemas.microsoft.com/office/drawing/2014/main" xmlns="" id="{8827B2BB-86A0-49D0-89AA-A9DEFA064615}"/>
              </a:ext>
            </a:extLst>
          </p:cNvPr>
          <p:cNvSpPr/>
          <p:nvPr/>
        </p:nvSpPr>
        <p:spPr>
          <a:xfrm>
            <a:off x="8162516" y="2854140"/>
            <a:ext cx="3807960" cy="579120"/>
          </a:xfrm>
          <a:prstGeom prst="flowChartProcess">
            <a:avLst/>
          </a:prstGeom>
          <a:gradFill flip="none" rotWithShape="1">
            <a:gsLst>
              <a:gs pos="0">
                <a:srgbClr val="92D050">
                  <a:alpha val="38000"/>
                </a:srgbClr>
              </a:gs>
              <a:gs pos="100000">
                <a:schemeClr val="bg1">
                  <a:alpha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Process 122">
            <a:extLst>
              <a:ext uri="{FF2B5EF4-FFF2-40B4-BE49-F238E27FC236}">
                <a16:creationId xmlns:a16="http://schemas.microsoft.com/office/drawing/2014/main" xmlns="" id="{E11CF854-C662-4524-AC89-99EAF9845AC0}"/>
              </a:ext>
            </a:extLst>
          </p:cNvPr>
          <p:cNvSpPr/>
          <p:nvPr/>
        </p:nvSpPr>
        <p:spPr>
          <a:xfrm>
            <a:off x="8126896" y="2042738"/>
            <a:ext cx="3807960" cy="579120"/>
          </a:xfrm>
          <a:prstGeom prst="flowChartProcess">
            <a:avLst/>
          </a:prstGeom>
          <a:gradFill flip="none" rotWithShape="1">
            <a:gsLst>
              <a:gs pos="0">
                <a:srgbClr val="02B2A1">
                  <a:alpha val="56000"/>
                </a:srgbClr>
              </a:gs>
              <a:gs pos="100000">
                <a:schemeClr val="bg1">
                  <a:alpha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a:extLst>
              <a:ext uri="{FF2B5EF4-FFF2-40B4-BE49-F238E27FC236}">
                <a16:creationId xmlns:a16="http://schemas.microsoft.com/office/drawing/2014/main" xmlns="" id="{9261E640-5153-4E5E-A6C2-55858D1F0A0B}"/>
              </a:ext>
            </a:extLst>
          </p:cNvPr>
          <p:cNvSpPr/>
          <p:nvPr/>
        </p:nvSpPr>
        <p:spPr>
          <a:xfrm>
            <a:off x="8207734" y="1299660"/>
            <a:ext cx="3807960" cy="579120"/>
          </a:xfrm>
          <a:prstGeom prst="flowChartProcess">
            <a:avLst/>
          </a:prstGeom>
          <a:gradFill flip="none" rotWithShape="1">
            <a:gsLst>
              <a:gs pos="0">
                <a:srgbClr val="089CAC">
                  <a:alpha val="25000"/>
                </a:srgbClr>
              </a:gs>
              <a:gs pos="100000">
                <a:schemeClr val="bg1">
                  <a:alpha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xmlns="" id="{D1714036-4F7E-4443-A53E-5EE1EA98A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581" y="1434353"/>
            <a:ext cx="1649891" cy="2160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9" name="Picture 68">
            <a:extLst>
              <a:ext uri="{FF2B5EF4-FFF2-40B4-BE49-F238E27FC236}">
                <a16:creationId xmlns:a16="http://schemas.microsoft.com/office/drawing/2014/main" xmlns="" id="{6D799E0C-7646-4BC5-A980-5C4A33F0567C}"/>
              </a:ext>
            </a:extLst>
          </p:cNvPr>
          <p:cNvPicPr>
            <a:picLocks noChangeAspect="1"/>
          </p:cNvPicPr>
          <p:nvPr/>
        </p:nvPicPr>
        <p:blipFill rotWithShape="1">
          <a:blip r:embed="rId4"/>
          <a:srcRect r="50000" b="26929"/>
          <a:stretch/>
        </p:blipFill>
        <p:spPr>
          <a:xfrm>
            <a:off x="841581" y="2707798"/>
            <a:ext cx="1083608" cy="877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1" name="image1.png">
            <a:extLst>
              <a:ext uri="{FF2B5EF4-FFF2-40B4-BE49-F238E27FC236}">
                <a16:creationId xmlns:a16="http://schemas.microsoft.com/office/drawing/2014/main" xmlns="" id="{42207597-7E04-41AD-8E1E-0282A5FD7DA5}"/>
              </a:ext>
            </a:extLst>
          </p:cNvPr>
          <p:cNvPicPr preferRelativeResize="0"/>
          <p:nvPr/>
        </p:nvPicPr>
        <p:blipFill rotWithShape="1">
          <a:blip r:embed="rId5" cstate="print"/>
          <a:srcRect l="17733"/>
          <a:stretch/>
        </p:blipFill>
        <p:spPr>
          <a:xfrm>
            <a:off x="4051811" y="4149540"/>
            <a:ext cx="1300247" cy="2155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2" name="image17.png" title="Image">
            <a:extLst>
              <a:ext uri="{FF2B5EF4-FFF2-40B4-BE49-F238E27FC236}">
                <a16:creationId xmlns:a16="http://schemas.microsoft.com/office/drawing/2014/main" xmlns="" id="{7E20DDDB-86F9-4551-818F-DADDBC3DF038}"/>
              </a:ext>
            </a:extLst>
          </p:cNvPr>
          <p:cNvPicPr preferRelativeResize="0"/>
          <p:nvPr/>
        </p:nvPicPr>
        <p:blipFill rotWithShape="1">
          <a:blip r:embed="rId6" cstate="print"/>
          <a:srcRect l="10357" r="17693"/>
          <a:stretch/>
        </p:blipFill>
        <p:spPr>
          <a:xfrm>
            <a:off x="2505149" y="4182146"/>
            <a:ext cx="1200172" cy="21623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3" name="Picture 72">
            <a:extLst>
              <a:ext uri="{FF2B5EF4-FFF2-40B4-BE49-F238E27FC236}">
                <a16:creationId xmlns:a16="http://schemas.microsoft.com/office/drawing/2014/main" xmlns="" id="{AF88BDFA-6CE1-42AE-A496-54A7DA89E5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5282" y="1439511"/>
            <a:ext cx="1413764" cy="21551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2" name="Picture 81">
            <a:extLst>
              <a:ext uri="{FF2B5EF4-FFF2-40B4-BE49-F238E27FC236}">
                <a16:creationId xmlns:a16="http://schemas.microsoft.com/office/drawing/2014/main" xmlns="" id="{684FB68D-8D89-4726-9062-987D9EFBDE5D}"/>
              </a:ext>
            </a:extLst>
          </p:cNvPr>
          <p:cNvPicPr>
            <a:picLocks noChangeAspect="1"/>
          </p:cNvPicPr>
          <p:nvPr/>
        </p:nvPicPr>
        <p:blipFill rotWithShape="1">
          <a:blip r:embed="rId8"/>
          <a:srcRect l="28822" r="35728" b="33731"/>
          <a:stretch/>
        </p:blipFill>
        <p:spPr>
          <a:xfrm>
            <a:off x="5462216" y="1430181"/>
            <a:ext cx="1537191" cy="21551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3" name="Picture 82">
            <a:extLst>
              <a:ext uri="{FF2B5EF4-FFF2-40B4-BE49-F238E27FC236}">
                <a16:creationId xmlns:a16="http://schemas.microsoft.com/office/drawing/2014/main" xmlns="" id="{4B07F11E-C782-4A9C-8017-F91DABD59268}"/>
              </a:ext>
            </a:extLst>
          </p:cNvPr>
          <p:cNvPicPr>
            <a:picLocks noChangeAspect="1"/>
          </p:cNvPicPr>
          <p:nvPr/>
        </p:nvPicPr>
        <p:blipFill rotWithShape="1">
          <a:blip r:embed="rId9"/>
          <a:srcRect t="3011" b="26680"/>
          <a:stretch/>
        </p:blipFill>
        <p:spPr>
          <a:xfrm>
            <a:off x="801409" y="4182146"/>
            <a:ext cx="1413764" cy="2160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4" name="Picture 83">
            <a:extLst>
              <a:ext uri="{FF2B5EF4-FFF2-40B4-BE49-F238E27FC236}">
                <a16:creationId xmlns:a16="http://schemas.microsoft.com/office/drawing/2014/main" xmlns="" id="{854FC438-A192-404B-B475-17B010FC24EA}"/>
              </a:ext>
            </a:extLst>
          </p:cNvPr>
          <p:cNvPicPr>
            <a:picLocks noChangeAspect="1"/>
          </p:cNvPicPr>
          <p:nvPr/>
        </p:nvPicPr>
        <p:blipFill rotWithShape="1">
          <a:blip r:embed="rId10"/>
          <a:srcRect r="19557"/>
          <a:stretch/>
        </p:blipFill>
        <p:spPr>
          <a:xfrm>
            <a:off x="5691314" y="4182146"/>
            <a:ext cx="1300247" cy="2155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1" name="Arrow: Pentagon 90">
            <a:extLst>
              <a:ext uri="{FF2B5EF4-FFF2-40B4-BE49-F238E27FC236}">
                <a16:creationId xmlns:a16="http://schemas.microsoft.com/office/drawing/2014/main" xmlns="" id="{13CCEDDE-EFAB-43FE-B327-77D20F136D9E}"/>
              </a:ext>
            </a:extLst>
          </p:cNvPr>
          <p:cNvSpPr/>
          <p:nvPr/>
        </p:nvSpPr>
        <p:spPr>
          <a:xfrm>
            <a:off x="0" y="300532"/>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Chevron 91">
            <a:extLst>
              <a:ext uri="{FF2B5EF4-FFF2-40B4-BE49-F238E27FC236}">
                <a16:creationId xmlns:a16="http://schemas.microsoft.com/office/drawing/2014/main" xmlns="" id="{4C4F3BF4-CE46-44A0-97F5-0A8881DA1043}"/>
              </a:ext>
            </a:extLst>
          </p:cNvPr>
          <p:cNvSpPr/>
          <p:nvPr/>
        </p:nvSpPr>
        <p:spPr>
          <a:xfrm>
            <a:off x="3778668" y="300532"/>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Arrow: Chevron 92">
            <a:extLst>
              <a:ext uri="{FF2B5EF4-FFF2-40B4-BE49-F238E27FC236}">
                <a16:creationId xmlns:a16="http://schemas.microsoft.com/office/drawing/2014/main" xmlns="" id="{F0C4A932-1F79-4056-8ACD-4578D027D262}"/>
              </a:ext>
            </a:extLst>
          </p:cNvPr>
          <p:cNvSpPr/>
          <p:nvPr/>
        </p:nvSpPr>
        <p:spPr>
          <a:xfrm>
            <a:off x="4166383" y="300532"/>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Arrow: Chevron 93">
            <a:extLst>
              <a:ext uri="{FF2B5EF4-FFF2-40B4-BE49-F238E27FC236}">
                <a16:creationId xmlns:a16="http://schemas.microsoft.com/office/drawing/2014/main" xmlns="" id="{37ADB08F-8FF7-4E5D-8F0A-F8DBD1DBC06A}"/>
              </a:ext>
            </a:extLst>
          </p:cNvPr>
          <p:cNvSpPr/>
          <p:nvPr/>
        </p:nvSpPr>
        <p:spPr>
          <a:xfrm>
            <a:off x="4578761" y="300532"/>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Title 9">
            <a:extLst>
              <a:ext uri="{FF2B5EF4-FFF2-40B4-BE49-F238E27FC236}">
                <a16:creationId xmlns:a16="http://schemas.microsoft.com/office/drawing/2014/main" xmlns="" id="{8AF7EF6C-8F15-44B9-841B-087744ADB654}"/>
              </a:ext>
            </a:extLst>
          </p:cNvPr>
          <p:cNvSpPr txBox="1">
            <a:spLocks/>
          </p:cNvSpPr>
          <p:nvPr/>
        </p:nvSpPr>
        <p:spPr>
          <a:xfrm>
            <a:off x="138067" y="484758"/>
            <a:ext cx="6128423" cy="412633"/>
          </a:xfrm>
          <a:prstGeom prst="rect">
            <a:avLst/>
          </a:prstGeom>
          <a:noFill/>
        </p:spPr>
        <p:txBody>
          <a:bodyPr>
            <a:noAutofit/>
          </a:bodyPr>
          <a:lstStyle>
            <a:lvl1pPr algn="l" defTabSz="1079922" rtl="0" eaLnBrk="1" latinLnBrk="0" hangingPunct="1">
              <a:lnSpc>
                <a:spcPct val="90000"/>
              </a:lnSpc>
              <a:spcBef>
                <a:spcPct val="0"/>
              </a:spcBef>
              <a:buNone/>
              <a:defRPr sz="3200" b="1" kern="1200"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sz="2800" dirty="0" err="1"/>
              <a:t>Inovasi</a:t>
            </a:r>
            <a:r>
              <a:rPr lang="en-US" sz="2800" dirty="0"/>
              <a:t> </a:t>
            </a:r>
            <a:r>
              <a:rPr lang="en-US" sz="2800" dirty="0" err="1"/>
              <a:t>Penghalang</a:t>
            </a:r>
            <a:r>
              <a:rPr lang="en-US" sz="2800" dirty="0"/>
              <a:t> </a:t>
            </a:r>
            <a:r>
              <a:rPr lang="en-US" sz="2800" dirty="0" err="1"/>
              <a:t>Binatang</a:t>
            </a:r>
            <a:endParaRPr lang="en-US" sz="2800" dirty="0"/>
          </a:p>
        </p:txBody>
      </p:sp>
      <p:sp>
        <p:nvSpPr>
          <p:cNvPr id="7" name="Arrow: Pentagon 6">
            <a:extLst>
              <a:ext uri="{FF2B5EF4-FFF2-40B4-BE49-F238E27FC236}">
                <a16:creationId xmlns:a16="http://schemas.microsoft.com/office/drawing/2014/main" xmlns="" id="{333D80C6-5581-4F9D-A83E-FB129904ECF9}"/>
              </a:ext>
            </a:extLst>
          </p:cNvPr>
          <p:cNvSpPr/>
          <p:nvPr/>
        </p:nvSpPr>
        <p:spPr>
          <a:xfrm>
            <a:off x="655410" y="1430181"/>
            <a:ext cx="570951" cy="579120"/>
          </a:xfrm>
          <a:prstGeom prst="homePlate">
            <a:avLst/>
          </a:prstGeom>
          <a:solidFill>
            <a:schemeClr val="accent4">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1</a:t>
            </a:r>
          </a:p>
        </p:txBody>
      </p:sp>
      <p:sp>
        <p:nvSpPr>
          <p:cNvPr id="96" name="Arrow: Pentagon 95">
            <a:extLst>
              <a:ext uri="{FF2B5EF4-FFF2-40B4-BE49-F238E27FC236}">
                <a16:creationId xmlns:a16="http://schemas.microsoft.com/office/drawing/2014/main" xmlns="" id="{AB026B51-AC35-4412-8CCB-D9F194D0F839}"/>
              </a:ext>
            </a:extLst>
          </p:cNvPr>
          <p:cNvSpPr/>
          <p:nvPr/>
        </p:nvSpPr>
        <p:spPr>
          <a:xfrm>
            <a:off x="2959806" y="1425400"/>
            <a:ext cx="570951" cy="579120"/>
          </a:xfrm>
          <a:prstGeom prst="homePlate">
            <a:avLst/>
          </a:prstGeom>
          <a:solidFill>
            <a:schemeClr val="accent4">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2</a:t>
            </a:r>
          </a:p>
        </p:txBody>
      </p:sp>
      <p:sp>
        <p:nvSpPr>
          <p:cNvPr id="104" name="Arrow: Pentagon 103">
            <a:extLst>
              <a:ext uri="{FF2B5EF4-FFF2-40B4-BE49-F238E27FC236}">
                <a16:creationId xmlns:a16="http://schemas.microsoft.com/office/drawing/2014/main" xmlns="" id="{DD91D473-9838-42BD-BBC6-18068F9BB6A1}"/>
              </a:ext>
            </a:extLst>
          </p:cNvPr>
          <p:cNvSpPr/>
          <p:nvPr/>
        </p:nvSpPr>
        <p:spPr>
          <a:xfrm>
            <a:off x="5230743" y="1422729"/>
            <a:ext cx="570951" cy="579120"/>
          </a:xfrm>
          <a:prstGeom prst="homePlate">
            <a:avLst/>
          </a:prstGeom>
          <a:solidFill>
            <a:schemeClr val="accent4">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3</a:t>
            </a:r>
          </a:p>
        </p:txBody>
      </p:sp>
      <p:sp>
        <p:nvSpPr>
          <p:cNvPr id="105" name="Arrow: Pentagon 104">
            <a:extLst>
              <a:ext uri="{FF2B5EF4-FFF2-40B4-BE49-F238E27FC236}">
                <a16:creationId xmlns:a16="http://schemas.microsoft.com/office/drawing/2014/main" xmlns="" id="{DA765445-A775-4230-9270-474A89345BF5}"/>
              </a:ext>
            </a:extLst>
          </p:cNvPr>
          <p:cNvSpPr/>
          <p:nvPr/>
        </p:nvSpPr>
        <p:spPr>
          <a:xfrm>
            <a:off x="655410" y="4293165"/>
            <a:ext cx="570951" cy="579120"/>
          </a:xfrm>
          <a:prstGeom prst="homePlate">
            <a:avLst/>
          </a:prstGeom>
          <a:solidFill>
            <a:schemeClr val="accent4">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4</a:t>
            </a:r>
          </a:p>
        </p:txBody>
      </p:sp>
      <p:sp>
        <p:nvSpPr>
          <p:cNvPr id="106" name="Arrow: Pentagon 105">
            <a:extLst>
              <a:ext uri="{FF2B5EF4-FFF2-40B4-BE49-F238E27FC236}">
                <a16:creationId xmlns:a16="http://schemas.microsoft.com/office/drawing/2014/main" xmlns="" id="{37E80293-BE87-40F9-8738-9D4DC9AD0E8C}"/>
              </a:ext>
            </a:extLst>
          </p:cNvPr>
          <p:cNvSpPr/>
          <p:nvPr/>
        </p:nvSpPr>
        <p:spPr>
          <a:xfrm>
            <a:off x="2291575" y="4293165"/>
            <a:ext cx="570951" cy="579120"/>
          </a:xfrm>
          <a:prstGeom prst="homePlate">
            <a:avLst/>
          </a:prstGeom>
          <a:solidFill>
            <a:schemeClr val="accent4">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5</a:t>
            </a:r>
          </a:p>
        </p:txBody>
      </p:sp>
      <p:sp>
        <p:nvSpPr>
          <p:cNvPr id="107" name="Arrow: Pentagon 106">
            <a:extLst>
              <a:ext uri="{FF2B5EF4-FFF2-40B4-BE49-F238E27FC236}">
                <a16:creationId xmlns:a16="http://schemas.microsoft.com/office/drawing/2014/main" xmlns="" id="{740A73D5-A9F9-4913-95BC-C4FD13513791}"/>
              </a:ext>
            </a:extLst>
          </p:cNvPr>
          <p:cNvSpPr/>
          <p:nvPr/>
        </p:nvSpPr>
        <p:spPr>
          <a:xfrm>
            <a:off x="3835671" y="4269556"/>
            <a:ext cx="570951" cy="579120"/>
          </a:xfrm>
          <a:prstGeom prst="homePlate">
            <a:avLst/>
          </a:prstGeom>
          <a:solidFill>
            <a:schemeClr val="accent4">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6</a:t>
            </a:r>
          </a:p>
        </p:txBody>
      </p:sp>
      <p:sp>
        <p:nvSpPr>
          <p:cNvPr id="108" name="Arrow: Pentagon 107">
            <a:extLst>
              <a:ext uri="{FF2B5EF4-FFF2-40B4-BE49-F238E27FC236}">
                <a16:creationId xmlns:a16="http://schemas.microsoft.com/office/drawing/2014/main" xmlns="" id="{D41F9988-33BA-4FA7-8196-B0C415046F54}"/>
              </a:ext>
            </a:extLst>
          </p:cNvPr>
          <p:cNvSpPr/>
          <p:nvPr/>
        </p:nvSpPr>
        <p:spPr>
          <a:xfrm>
            <a:off x="5516218" y="4293165"/>
            <a:ext cx="570951" cy="579120"/>
          </a:xfrm>
          <a:prstGeom prst="homePlate">
            <a:avLst/>
          </a:prstGeom>
          <a:solidFill>
            <a:schemeClr val="accent4">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7</a:t>
            </a:r>
          </a:p>
        </p:txBody>
      </p:sp>
      <p:sp>
        <p:nvSpPr>
          <p:cNvPr id="109" name="Arrow: Pentagon 108">
            <a:extLst>
              <a:ext uri="{FF2B5EF4-FFF2-40B4-BE49-F238E27FC236}">
                <a16:creationId xmlns:a16="http://schemas.microsoft.com/office/drawing/2014/main" xmlns="" id="{633C86E0-A989-4044-80F5-C7073AD09DD7}"/>
              </a:ext>
            </a:extLst>
          </p:cNvPr>
          <p:cNvSpPr/>
          <p:nvPr/>
        </p:nvSpPr>
        <p:spPr>
          <a:xfrm>
            <a:off x="7920174" y="1299660"/>
            <a:ext cx="570951" cy="579120"/>
          </a:xfrm>
          <a:prstGeom prst="homePlate">
            <a:avLst/>
          </a:prstGeom>
          <a:solidFill>
            <a:srgbClr val="089CAC"/>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1</a:t>
            </a:r>
          </a:p>
        </p:txBody>
      </p:sp>
      <p:sp>
        <p:nvSpPr>
          <p:cNvPr id="110" name="Arrow: Pentagon 109">
            <a:extLst>
              <a:ext uri="{FF2B5EF4-FFF2-40B4-BE49-F238E27FC236}">
                <a16:creationId xmlns:a16="http://schemas.microsoft.com/office/drawing/2014/main" xmlns="" id="{3B1444F1-EF0F-4F97-B4D2-37535FD40F4A}"/>
              </a:ext>
            </a:extLst>
          </p:cNvPr>
          <p:cNvSpPr/>
          <p:nvPr/>
        </p:nvSpPr>
        <p:spPr>
          <a:xfrm>
            <a:off x="7920174" y="2046420"/>
            <a:ext cx="570951" cy="579120"/>
          </a:xfrm>
          <a:prstGeom prst="homePlate">
            <a:avLst/>
          </a:prstGeom>
          <a:solidFill>
            <a:srgbClr val="52CBB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2</a:t>
            </a:r>
          </a:p>
        </p:txBody>
      </p:sp>
      <p:sp>
        <p:nvSpPr>
          <p:cNvPr id="111" name="Arrow: Pentagon 110">
            <a:extLst>
              <a:ext uri="{FF2B5EF4-FFF2-40B4-BE49-F238E27FC236}">
                <a16:creationId xmlns:a16="http://schemas.microsoft.com/office/drawing/2014/main" xmlns="" id="{A8C0FFC6-BF1A-4659-89B8-13385A6F98AC}"/>
              </a:ext>
            </a:extLst>
          </p:cNvPr>
          <p:cNvSpPr/>
          <p:nvPr/>
        </p:nvSpPr>
        <p:spPr>
          <a:xfrm>
            <a:off x="7941309" y="2854140"/>
            <a:ext cx="570951" cy="579120"/>
          </a:xfrm>
          <a:prstGeom prst="homePlate">
            <a:avLst/>
          </a:prstGeom>
          <a:solidFill>
            <a:srgbClr val="92D05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3</a:t>
            </a:r>
          </a:p>
        </p:txBody>
      </p:sp>
      <p:sp>
        <p:nvSpPr>
          <p:cNvPr id="112" name="Arrow: Pentagon 111">
            <a:extLst>
              <a:ext uri="{FF2B5EF4-FFF2-40B4-BE49-F238E27FC236}">
                <a16:creationId xmlns:a16="http://schemas.microsoft.com/office/drawing/2014/main" xmlns="" id="{D8E50E10-919D-4E3F-B6FC-6DAEEB8B5717}"/>
              </a:ext>
            </a:extLst>
          </p:cNvPr>
          <p:cNvSpPr/>
          <p:nvPr/>
        </p:nvSpPr>
        <p:spPr>
          <a:xfrm>
            <a:off x="7916724" y="3570420"/>
            <a:ext cx="570951" cy="579120"/>
          </a:xfrm>
          <a:prstGeom prst="homePlate">
            <a:avLst/>
          </a:prstGeom>
          <a:solidFill>
            <a:srgbClr val="F6862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4</a:t>
            </a:r>
          </a:p>
        </p:txBody>
      </p:sp>
      <p:sp>
        <p:nvSpPr>
          <p:cNvPr id="113" name="Arrow: Pentagon 112">
            <a:extLst>
              <a:ext uri="{FF2B5EF4-FFF2-40B4-BE49-F238E27FC236}">
                <a16:creationId xmlns:a16="http://schemas.microsoft.com/office/drawing/2014/main" xmlns="" id="{7EAED79C-980B-4C69-B7FE-69355FBE591B}"/>
              </a:ext>
            </a:extLst>
          </p:cNvPr>
          <p:cNvSpPr/>
          <p:nvPr/>
        </p:nvSpPr>
        <p:spPr>
          <a:xfrm>
            <a:off x="7916724" y="4362900"/>
            <a:ext cx="570951" cy="579120"/>
          </a:xfrm>
          <a:prstGeom prst="homePlate">
            <a:avLst/>
          </a:prstGeom>
          <a:solidFill>
            <a:srgbClr val="FF5969"/>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lumMod val="65000"/>
                    <a:lumOff val="35000"/>
                  </a:schemeClr>
                </a:solidFill>
              </a:rPr>
              <a:t>5</a:t>
            </a:r>
          </a:p>
        </p:txBody>
      </p:sp>
      <p:sp>
        <p:nvSpPr>
          <p:cNvPr id="114" name="Arrow: Pentagon 113">
            <a:extLst>
              <a:ext uri="{FF2B5EF4-FFF2-40B4-BE49-F238E27FC236}">
                <a16:creationId xmlns:a16="http://schemas.microsoft.com/office/drawing/2014/main" xmlns="" id="{E2C16622-C8D5-479E-A4C8-2782503B0981}"/>
              </a:ext>
            </a:extLst>
          </p:cNvPr>
          <p:cNvSpPr/>
          <p:nvPr/>
        </p:nvSpPr>
        <p:spPr>
          <a:xfrm>
            <a:off x="7913274" y="5140140"/>
            <a:ext cx="570951" cy="579120"/>
          </a:xfrm>
          <a:prstGeom prst="homePlate">
            <a:avLst/>
          </a:prstGeom>
          <a:solidFill>
            <a:srgbClr val="5D737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6</a:t>
            </a:r>
          </a:p>
        </p:txBody>
      </p:sp>
      <p:sp>
        <p:nvSpPr>
          <p:cNvPr id="115" name="Arrow: Pentagon 114">
            <a:extLst>
              <a:ext uri="{FF2B5EF4-FFF2-40B4-BE49-F238E27FC236}">
                <a16:creationId xmlns:a16="http://schemas.microsoft.com/office/drawing/2014/main" xmlns="" id="{BDE47E0B-BD17-4984-9D56-44DFAE9E45DC}"/>
              </a:ext>
            </a:extLst>
          </p:cNvPr>
          <p:cNvSpPr/>
          <p:nvPr/>
        </p:nvSpPr>
        <p:spPr>
          <a:xfrm>
            <a:off x="7913274" y="5886900"/>
            <a:ext cx="570951" cy="579120"/>
          </a:xfrm>
          <a:prstGeom prst="homePlate">
            <a:avLst/>
          </a:prstGeom>
          <a:solidFill>
            <a:srgbClr val="3F4A6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7</a:t>
            </a:r>
          </a:p>
        </p:txBody>
      </p:sp>
      <p:sp>
        <p:nvSpPr>
          <p:cNvPr id="116" name="TextBox 115">
            <a:extLst>
              <a:ext uri="{FF2B5EF4-FFF2-40B4-BE49-F238E27FC236}">
                <a16:creationId xmlns:a16="http://schemas.microsoft.com/office/drawing/2014/main" xmlns="" id="{5E2DC548-00A5-48E0-B40C-FFFE08DB73C8}"/>
              </a:ext>
            </a:extLst>
          </p:cNvPr>
          <p:cNvSpPr txBox="1"/>
          <p:nvPr/>
        </p:nvSpPr>
        <p:spPr>
          <a:xfrm>
            <a:off x="8632506" y="1262929"/>
            <a:ext cx="2904641" cy="646331"/>
          </a:xfrm>
          <a:prstGeom prst="rect">
            <a:avLst/>
          </a:prstGeom>
        </p:spPr>
        <p:txBody>
          <a:bodyPr wrap="none" rtlCol="0">
            <a:spAutoFit/>
          </a:bodyPr>
          <a:lstStyle/>
          <a:p>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IJUK, CORONG, PERI DURI</a:t>
            </a:r>
          </a:p>
          <a:p>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untuk</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Tupai</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Musang</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Ular</a:t>
            </a:r>
            <a:endPar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endParaRPr>
          </a:p>
        </p:txBody>
      </p:sp>
      <p:sp>
        <p:nvSpPr>
          <p:cNvPr id="117" name="TextBox 116">
            <a:extLst>
              <a:ext uri="{FF2B5EF4-FFF2-40B4-BE49-F238E27FC236}">
                <a16:creationId xmlns:a16="http://schemas.microsoft.com/office/drawing/2014/main" xmlns="" id="{54BFED48-B276-4E8D-A0D0-6C9A7F28E1F5}"/>
              </a:ext>
            </a:extLst>
          </p:cNvPr>
          <p:cNvSpPr txBox="1"/>
          <p:nvPr/>
        </p:nvSpPr>
        <p:spPr>
          <a:xfrm>
            <a:off x="8632506" y="2009132"/>
            <a:ext cx="3046347" cy="646331"/>
          </a:xfrm>
          <a:prstGeom prst="rect">
            <a:avLst/>
          </a:prstGeom>
        </p:spPr>
        <p:txBody>
          <a:bodyPr wrap="none" rtlCol="0">
            <a:spAutoFit/>
          </a:bodyPr>
          <a:lstStyle/>
          <a:p>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RODA SENG</a:t>
            </a:r>
          </a:p>
          <a:p>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untuk</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Tupai</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Bunglon</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Tikus</a:t>
            </a:r>
            <a:endPar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endParaRPr>
          </a:p>
        </p:txBody>
      </p:sp>
      <p:sp>
        <p:nvSpPr>
          <p:cNvPr id="118" name="TextBox 117">
            <a:extLst>
              <a:ext uri="{FF2B5EF4-FFF2-40B4-BE49-F238E27FC236}">
                <a16:creationId xmlns:a16="http://schemas.microsoft.com/office/drawing/2014/main" xmlns="" id="{498C1E47-4EB2-4F96-8CA3-D89A771A9587}"/>
              </a:ext>
            </a:extLst>
          </p:cNvPr>
          <p:cNvSpPr txBox="1"/>
          <p:nvPr/>
        </p:nvSpPr>
        <p:spPr>
          <a:xfrm>
            <a:off x="8649826" y="2824104"/>
            <a:ext cx="2833340" cy="646331"/>
          </a:xfrm>
          <a:prstGeom prst="rect">
            <a:avLst/>
          </a:prstGeom>
        </p:spPr>
        <p:txBody>
          <a:bodyPr wrap="none" rtlCol="0">
            <a:spAutoFit/>
          </a:bodyPr>
          <a:lstStyle/>
          <a:p>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SELIMUT TRAVERS</a:t>
            </a:r>
          </a:p>
          <a:p>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untuk</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Tupai</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Ular</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Burung</a:t>
            </a:r>
            <a:endPar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endParaRPr>
          </a:p>
        </p:txBody>
      </p:sp>
      <p:sp>
        <p:nvSpPr>
          <p:cNvPr id="119" name="TextBox 118">
            <a:extLst>
              <a:ext uri="{FF2B5EF4-FFF2-40B4-BE49-F238E27FC236}">
                <a16:creationId xmlns:a16="http://schemas.microsoft.com/office/drawing/2014/main" xmlns="" id="{9D604658-9810-4C4B-B5A9-A0BF5CCFDD80}"/>
              </a:ext>
            </a:extLst>
          </p:cNvPr>
          <p:cNvSpPr txBox="1"/>
          <p:nvPr/>
        </p:nvSpPr>
        <p:spPr>
          <a:xfrm>
            <a:off x="8655366" y="3523384"/>
            <a:ext cx="3385542" cy="646331"/>
          </a:xfrm>
          <a:prstGeom prst="rect">
            <a:avLst/>
          </a:prstGeom>
        </p:spPr>
        <p:txBody>
          <a:bodyPr wrap="none" rtlCol="0">
            <a:spAutoFit/>
          </a:bodyPr>
          <a:lstStyle/>
          <a:p>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COVER BUSHING DAN CO TRAFO</a:t>
            </a:r>
          </a:p>
          <a:p>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untuk</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Tupai</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Burung</a:t>
            </a:r>
            <a:endPar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endParaRPr>
          </a:p>
        </p:txBody>
      </p:sp>
      <p:sp>
        <p:nvSpPr>
          <p:cNvPr id="120" name="TextBox 119">
            <a:extLst>
              <a:ext uri="{FF2B5EF4-FFF2-40B4-BE49-F238E27FC236}">
                <a16:creationId xmlns:a16="http://schemas.microsoft.com/office/drawing/2014/main" xmlns="" id="{48F38CB5-080E-4301-8B47-CAF3D753F896}"/>
              </a:ext>
            </a:extLst>
          </p:cNvPr>
          <p:cNvSpPr txBox="1"/>
          <p:nvPr/>
        </p:nvSpPr>
        <p:spPr>
          <a:xfrm>
            <a:off x="8649826" y="4323591"/>
            <a:ext cx="2336730" cy="646331"/>
          </a:xfrm>
          <a:prstGeom prst="rect">
            <a:avLst/>
          </a:prstGeom>
        </p:spPr>
        <p:txBody>
          <a:bodyPr wrap="none" rtlCol="0">
            <a:spAutoFit/>
          </a:bodyPr>
          <a:lstStyle/>
          <a:p>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TEKKEP JARINGAN</a:t>
            </a:r>
          </a:p>
          <a:p>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Untuk</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Tupai</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Burung</a:t>
            </a:r>
            <a:endPar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endParaRPr>
          </a:p>
        </p:txBody>
      </p:sp>
      <p:sp>
        <p:nvSpPr>
          <p:cNvPr id="121" name="TextBox 120">
            <a:extLst>
              <a:ext uri="{FF2B5EF4-FFF2-40B4-BE49-F238E27FC236}">
                <a16:creationId xmlns:a16="http://schemas.microsoft.com/office/drawing/2014/main" xmlns="" id="{B6F7A9BF-F47C-4C94-97A3-FAD1F88D61A9}"/>
              </a:ext>
            </a:extLst>
          </p:cNvPr>
          <p:cNvSpPr txBox="1"/>
          <p:nvPr/>
        </p:nvSpPr>
        <p:spPr>
          <a:xfrm>
            <a:off x="8649826" y="5118649"/>
            <a:ext cx="2075120" cy="646331"/>
          </a:xfrm>
          <a:prstGeom prst="rect">
            <a:avLst/>
          </a:prstGeom>
        </p:spPr>
        <p:txBody>
          <a:bodyPr wrap="none" rtlCol="0">
            <a:spAutoFit/>
          </a:bodyPr>
          <a:lstStyle/>
          <a:p>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KUMIS NAGA</a:t>
            </a:r>
          </a:p>
          <a:p>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Untuk</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Tupai</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Ular</a:t>
            </a:r>
            <a:endPar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endParaRPr>
          </a:p>
        </p:txBody>
      </p:sp>
      <p:sp>
        <p:nvSpPr>
          <p:cNvPr id="122" name="TextBox 121">
            <a:extLst>
              <a:ext uri="{FF2B5EF4-FFF2-40B4-BE49-F238E27FC236}">
                <a16:creationId xmlns:a16="http://schemas.microsoft.com/office/drawing/2014/main" xmlns="" id="{708045F5-6555-4C91-BF80-4CA199C3A46C}"/>
              </a:ext>
            </a:extLst>
          </p:cNvPr>
          <p:cNvSpPr txBox="1"/>
          <p:nvPr/>
        </p:nvSpPr>
        <p:spPr>
          <a:xfrm>
            <a:off x="8655366" y="5873830"/>
            <a:ext cx="2877583" cy="646331"/>
          </a:xfrm>
          <a:prstGeom prst="rect">
            <a:avLst/>
          </a:prstGeom>
        </p:spPr>
        <p:txBody>
          <a:bodyPr wrap="none" rtlCol="0">
            <a:spAutoFit/>
          </a:bodyPr>
          <a:lstStyle/>
          <a:p>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DILAN ( DURI  LANDAK)</a:t>
            </a:r>
          </a:p>
          <a:p>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Untuk</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Monyet</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Tupai</a:t>
            </a:r>
            <a:r>
              <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 </a:t>
            </a:r>
            <a:r>
              <a:rPr lang="en-US" b="1" i="1" dirty="0" err="1">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rPr>
              <a:t>Ular</a:t>
            </a:r>
            <a:endParaRPr lang="en-US" b="1" i="1" dirty="0">
              <a:solidFill>
                <a:schemeClr val="tx1">
                  <a:lumMod val="95000"/>
                  <a:lumOff val="5000"/>
                </a:schemeClr>
              </a:solidFill>
              <a:effectLst>
                <a:outerShdw algn="ctr" rotWithShape="0">
                  <a:srgbClr val="000000">
                    <a:alpha val="43137"/>
                  </a:srgbClr>
                </a:outerShdw>
              </a:effectLst>
              <a:latin typeface="Myriad Pro" charset="0"/>
              <a:ea typeface="Myriad Pro" charset="0"/>
              <a:cs typeface="Myriad Pro" charset="0"/>
            </a:endParaRPr>
          </a:p>
        </p:txBody>
      </p:sp>
      <p:pic>
        <p:nvPicPr>
          <p:cNvPr id="134" name="Picture 133">
            <a:extLst>
              <a:ext uri="{FF2B5EF4-FFF2-40B4-BE49-F238E27FC236}">
                <a16:creationId xmlns:a16="http://schemas.microsoft.com/office/drawing/2014/main" xmlns="" id="{2978390A-C624-4EFA-A860-021B0AC39FE6}"/>
              </a:ext>
            </a:extLst>
          </p:cNvPr>
          <p:cNvPicPr>
            <a:picLocks noChangeAspect="1"/>
          </p:cNvPicPr>
          <p:nvPr/>
        </p:nvPicPr>
        <p:blipFill rotWithShape="1">
          <a:blip r:embed="rId11"/>
          <a:srcRect t="2682" b="25146"/>
          <a:stretch/>
        </p:blipFill>
        <p:spPr>
          <a:xfrm>
            <a:off x="1516337" y="4204179"/>
            <a:ext cx="689856" cy="1080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xmlns="" id="{D633D068-EEA8-4B32-929D-D527C4C32C0F}"/>
              </a:ext>
            </a:extLst>
          </p:cNvPr>
          <p:cNvPicPr>
            <a:picLocks noChangeAspect="1"/>
          </p:cNvPicPr>
          <p:nvPr/>
        </p:nvPicPr>
        <p:blipFill>
          <a:blip r:embed="rId12"/>
          <a:stretch>
            <a:fillRect/>
          </a:stretch>
        </p:blipFill>
        <p:spPr>
          <a:xfrm>
            <a:off x="5990688" y="-85652"/>
            <a:ext cx="1670496" cy="1525163"/>
          </a:xfrm>
          <a:prstGeom prst="rect">
            <a:avLst/>
          </a:prstGeom>
        </p:spPr>
      </p:pic>
      <p:pic>
        <p:nvPicPr>
          <p:cNvPr id="44" name="Picture 43">
            <a:extLst>
              <a:ext uri="{FF2B5EF4-FFF2-40B4-BE49-F238E27FC236}">
                <a16:creationId xmlns:a16="http://schemas.microsoft.com/office/drawing/2014/main" xmlns="" id="{DCE886FD-6CAA-4FE6-94E9-A2606F38E413}"/>
              </a:ext>
            </a:extLst>
          </p:cNvPr>
          <p:cNvPicPr>
            <a:picLocks noChangeAspect="1"/>
          </p:cNvPicPr>
          <p:nvPr/>
        </p:nvPicPr>
        <p:blipFill rotWithShape="1">
          <a:blip r:embed="rId13"/>
          <a:srcRect t="41617" b="43850"/>
          <a:stretch/>
        </p:blipFill>
        <p:spPr>
          <a:xfrm>
            <a:off x="6943312" y="488893"/>
            <a:ext cx="3078742" cy="408498"/>
          </a:xfrm>
          <a:prstGeom prst="rect">
            <a:avLst/>
          </a:prstGeom>
        </p:spPr>
      </p:pic>
    </p:spTree>
    <p:extLst>
      <p:ext uri="{BB962C8B-B14F-4D97-AF65-F5344CB8AC3E}">
        <p14:creationId xmlns:p14="http://schemas.microsoft.com/office/powerpoint/2010/main" val="3146915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34FB950C-FC02-4170-931C-94DE05565CC3}"/>
              </a:ext>
            </a:extLst>
          </p:cNvPr>
          <p:cNvSpPr>
            <a:spLocks noGrp="1"/>
          </p:cNvSpPr>
          <p:nvPr>
            <p:ph type="title"/>
          </p:nvPr>
        </p:nvSpPr>
        <p:spPr/>
        <p:txBody>
          <a:bodyPr/>
          <a:lstStyle/>
          <a:p>
            <a:endParaRPr lang="en-US"/>
          </a:p>
        </p:txBody>
      </p:sp>
      <p:sp>
        <p:nvSpPr>
          <p:cNvPr id="14" name="Rectangle 13">
            <a:extLst>
              <a:ext uri="{FF2B5EF4-FFF2-40B4-BE49-F238E27FC236}">
                <a16:creationId xmlns:a16="http://schemas.microsoft.com/office/drawing/2014/main" xmlns="" id="{647F1218-0822-47BA-9266-650869D4A903}"/>
              </a:ext>
            </a:extLst>
          </p:cNvPr>
          <p:cNvSpPr/>
          <p:nvPr/>
        </p:nvSpPr>
        <p:spPr>
          <a:xfrm>
            <a:off x="0" y="0"/>
            <a:ext cx="12192000" cy="6858000"/>
          </a:xfrm>
          <a:prstGeom prst="rect">
            <a:avLst/>
          </a:prstGeom>
          <a:gradFill flip="none" rotWithShape="1">
            <a:gsLst>
              <a:gs pos="100000">
                <a:schemeClr val="bg1">
                  <a:lumMod val="8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xmlns="" id="{28E5FCCB-C724-4EDA-97CB-570DFE8F4E5C}"/>
              </a:ext>
            </a:extLst>
          </p:cNvPr>
          <p:cNvPicPr>
            <a:picLocks noChangeAspect="1"/>
          </p:cNvPicPr>
          <p:nvPr/>
        </p:nvPicPr>
        <p:blipFill>
          <a:blip r:embed="rId2"/>
          <a:stretch>
            <a:fillRect/>
          </a:stretch>
        </p:blipFill>
        <p:spPr>
          <a:xfrm>
            <a:off x="2233569" y="1783080"/>
            <a:ext cx="7511501" cy="6858000"/>
          </a:xfrm>
          <a:prstGeom prst="rect">
            <a:avLst/>
          </a:prstGeom>
        </p:spPr>
      </p:pic>
      <p:sp>
        <p:nvSpPr>
          <p:cNvPr id="20" name="Rectangle 19">
            <a:extLst>
              <a:ext uri="{FF2B5EF4-FFF2-40B4-BE49-F238E27FC236}">
                <a16:creationId xmlns:a16="http://schemas.microsoft.com/office/drawing/2014/main" xmlns="" id="{B5DB5BEF-FC58-4A98-9857-1AB69D63D07F}"/>
              </a:ext>
            </a:extLst>
          </p:cNvPr>
          <p:cNvSpPr/>
          <p:nvPr/>
        </p:nvSpPr>
        <p:spPr>
          <a:xfrm>
            <a:off x="294039" y="297874"/>
            <a:ext cx="2684966" cy="1015663"/>
          </a:xfrm>
          <a:prstGeom prst="rect">
            <a:avLst/>
          </a:prstGeom>
        </p:spPr>
        <p:txBody>
          <a:bodyPr wrap="none">
            <a:spAutoFit/>
          </a:bodyPr>
          <a:lstStyle/>
          <a:p>
            <a:pPr algn="just"/>
            <a:r>
              <a:rPr lang="en-US" sz="6000" b="1" dirty="0">
                <a:ln>
                  <a:solidFill>
                    <a:schemeClr val="bg1">
                      <a:lumMod val="95000"/>
                    </a:schemeClr>
                  </a:solidFill>
                </a:ln>
                <a:solidFill>
                  <a:schemeClr val="tx1">
                    <a:lumMod val="75000"/>
                    <a:lumOff val="25000"/>
                  </a:schemeClr>
                </a:solidFill>
              </a:rPr>
              <a:t>SIDANG</a:t>
            </a:r>
            <a:endParaRPr lang="en-US" sz="6000" b="1" dirty="0">
              <a:ln>
                <a:solidFill>
                  <a:schemeClr val="tx1">
                    <a:lumMod val="75000"/>
                    <a:lumOff val="25000"/>
                  </a:schemeClr>
                </a:solidFill>
              </a:ln>
              <a:solidFill>
                <a:schemeClr val="bg1">
                  <a:lumMod val="95000"/>
                </a:schemeClr>
              </a:solidFill>
            </a:endParaRPr>
          </a:p>
        </p:txBody>
      </p:sp>
      <p:sp>
        <p:nvSpPr>
          <p:cNvPr id="21" name="Rectangle 20">
            <a:extLst>
              <a:ext uri="{FF2B5EF4-FFF2-40B4-BE49-F238E27FC236}">
                <a16:creationId xmlns:a16="http://schemas.microsoft.com/office/drawing/2014/main" xmlns="" id="{FEB08DA2-6E51-4E59-98FE-D1416A600AE2}"/>
              </a:ext>
            </a:extLst>
          </p:cNvPr>
          <p:cNvSpPr/>
          <p:nvPr/>
        </p:nvSpPr>
        <p:spPr>
          <a:xfrm>
            <a:off x="213361" y="1065965"/>
            <a:ext cx="3579826" cy="769441"/>
          </a:xfrm>
          <a:prstGeom prst="rect">
            <a:avLst/>
          </a:prstGeom>
        </p:spPr>
        <p:txBody>
          <a:bodyPr wrap="none">
            <a:spAutoFit/>
          </a:bodyPr>
          <a:lstStyle/>
          <a:p>
            <a:pPr algn="just"/>
            <a:r>
              <a:rPr lang="en-US" sz="4000" b="1" dirty="0">
                <a:ln>
                  <a:solidFill>
                    <a:schemeClr val="tx1">
                      <a:lumMod val="75000"/>
                      <a:lumOff val="25000"/>
                    </a:schemeClr>
                  </a:solidFill>
                </a:ln>
                <a:solidFill>
                  <a:schemeClr val="bg1"/>
                </a:solidFill>
              </a:rPr>
              <a:t> </a:t>
            </a:r>
            <a:r>
              <a:rPr lang="en-US" sz="4400" b="1" dirty="0">
                <a:ln>
                  <a:solidFill>
                    <a:schemeClr val="tx1">
                      <a:lumMod val="75000"/>
                      <a:lumOff val="25000"/>
                    </a:schemeClr>
                  </a:solidFill>
                </a:ln>
                <a:solidFill>
                  <a:schemeClr val="bg1">
                    <a:lumMod val="95000"/>
                  </a:schemeClr>
                </a:solidFill>
              </a:rPr>
              <a:t>ENGINEERING</a:t>
            </a:r>
            <a:endParaRPr lang="en-US" sz="3600" b="1" dirty="0">
              <a:ln>
                <a:solidFill>
                  <a:schemeClr val="tx1">
                    <a:lumMod val="75000"/>
                    <a:lumOff val="25000"/>
                  </a:schemeClr>
                </a:solidFill>
              </a:ln>
              <a:solidFill>
                <a:schemeClr val="bg1">
                  <a:lumMod val="95000"/>
                </a:schemeClr>
              </a:solidFill>
            </a:endParaRPr>
          </a:p>
        </p:txBody>
      </p:sp>
      <p:grpSp>
        <p:nvGrpSpPr>
          <p:cNvPr id="22" name="Group 21">
            <a:extLst>
              <a:ext uri="{FF2B5EF4-FFF2-40B4-BE49-F238E27FC236}">
                <a16:creationId xmlns:a16="http://schemas.microsoft.com/office/drawing/2014/main" xmlns="" id="{5A200DB5-E5A9-462A-9595-F404C609A381}"/>
              </a:ext>
            </a:extLst>
          </p:cNvPr>
          <p:cNvGrpSpPr/>
          <p:nvPr/>
        </p:nvGrpSpPr>
        <p:grpSpPr>
          <a:xfrm>
            <a:off x="10193460" y="330308"/>
            <a:ext cx="1526100" cy="515214"/>
            <a:chOff x="9309498" y="641714"/>
            <a:chExt cx="1526100" cy="515214"/>
          </a:xfrm>
          <a:noFill/>
        </p:grpSpPr>
        <p:sp>
          <p:nvSpPr>
            <p:cNvPr id="23" name="Rectangle 22">
              <a:extLst>
                <a:ext uri="{FF2B5EF4-FFF2-40B4-BE49-F238E27FC236}">
                  <a16:creationId xmlns:a16="http://schemas.microsoft.com/office/drawing/2014/main" xmlns="" id="{3E9B1D6B-1EBE-4D15-BD65-6DA1B064EE3F}"/>
                </a:ext>
              </a:extLst>
            </p:cNvPr>
            <p:cNvSpPr/>
            <p:nvPr/>
          </p:nvSpPr>
          <p:spPr>
            <a:xfrm>
              <a:off x="9309498" y="641714"/>
              <a:ext cx="1526100" cy="5152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Hasil gambar untuk pln logo png">
              <a:extLst>
                <a:ext uri="{FF2B5EF4-FFF2-40B4-BE49-F238E27FC236}">
                  <a16:creationId xmlns:a16="http://schemas.microsoft.com/office/drawing/2014/main" xmlns="" id="{7CBC9F28-E71A-43F2-A317-C7D6D6349D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grpFill/>
          </p:spPr>
        </p:pic>
      </p:grpSp>
      <p:sp>
        <p:nvSpPr>
          <p:cNvPr id="25" name="Speech Bubble: Rectangle with Corners Rounded 24">
            <a:extLst>
              <a:ext uri="{FF2B5EF4-FFF2-40B4-BE49-F238E27FC236}">
                <a16:creationId xmlns:a16="http://schemas.microsoft.com/office/drawing/2014/main" xmlns="" id="{CB05A0CA-B4AC-4BCB-BAEC-A5B888F11C1F}"/>
              </a:ext>
            </a:extLst>
          </p:cNvPr>
          <p:cNvSpPr/>
          <p:nvPr/>
        </p:nvSpPr>
        <p:spPr>
          <a:xfrm>
            <a:off x="343810" y="2186458"/>
            <a:ext cx="3992880" cy="3215640"/>
          </a:xfrm>
          <a:prstGeom prst="wedgeRoundRectCallout">
            <a:avLst>
              <a:gd name="adj1" fmla="val 58556"/>
              <a:gd name="adj2" fmla="val 41173"/>
              <a:gd name="adj3" fmla="val 1666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xmlns="" id="{0352423C-A512-4A87-AF34-CBB8C302F80B}"/>
              </a:ext>
            </a:extLst>
          </p:cNvPr>
          <p:cNvSpPr/>
          <p:nvPr/>
        </p:nvSpPr>
        <p:spPr>
          <a:xfrm>
            <a:off x="237129" y="2073675"/>
            <a:ext cx="3992880" cy="3215640"/>
          </a:xfrm>
          <a:prstGeom prst="wedgeRoundRectCallout">
            <a:avLst>
              <a:gd name="adj1" fmla="val 58556"/>
              <a:gd name="adj2" fmla="val 41173"/>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xmlns="" id="{4227D42B-23E7-4B4F-9735-C4B54C25147C}"/>
              </a:ext>
            </a:extLst>
          </p:cNvPr>
          <p:cNvSpPr txBox="1"/>
          <p:nvPr/>
        </p:nvSpPr>
        <p:spPr>
          <a:xfrm>
            <a:off x="549549" y="2440589"/>
            <a:ext cx="3368039" cy="3139321"/>
          </a:xfrm>
          <a:prstGeom prst="rect">
            <a:avLst/>
          </a:prstGeom>
          <a:noFill/>
        </p:spPr>
        <p:txBody>
          <a:bodyPr wrap="square" rtlCol="0">
            <a:spAutoFit/>
          </a:bodyPr>
          <a:lstStyle/>
          <a:p>
            <a:pPr algn="just"/>
            <a:r>
              <a:rPr lang="en-US" b="1" dirty="0" err="1">
                <a:solidFill>
                  <a:schemeClr val="tx1">
                    <a:lumMod val="75000"/>
                    <a:lumOff val="25000"/>
                  </a:schemeClr>
                </a:solidFill>
              </a:rPr>
              <a:t>Kriteria</a:t>
            </a:r>
            <a:r>
              <a:rPr lang="en-US" b="1" dirty="0">
                <a:solidFill>
                  <a:schemeClr val="tx1">
                    <a:lumMod val="75000"/>
                    <a:lumOff val="25000"/>
                  </a:schemeClr>
                </a:solidFill>
              </a:rPr>
              <a:t> Performa </a:t>
            </a:r>
            <a:r>
              <a:rPr lang="en-US" b="1" dirty="0" err="1">
                <a:solidFill>
                  <a:schemeClr val="tx1">
                    <a:lumMod val="75000"/>
                    <a:lumOff val="25000"/>
                  </a:schemeClr>
                </a:solidFill>
              </a:rPr>
              <a:t>Penyulang</a:t>
            </a:r>
            <a:r>
              <a:rPr lang="en-US" b="1" dirty="0">
                <a:solidFill>
                  <a:schemeClr val="tx1">
                    <a:lumMod val="75000"/>
                    <a:lumOff val="25000"/>
                  </a:schemeClr>
                </a:solidFill>
              </a:rPr>
              <a:t>:</a:t>
            </a:r>
          </a:p>
          <a:p>
            <a:pPr marL="457200" indent="-457200" algn="just">
              <a:buAutoNum type="arabicPeriod"/>
            </a:pPr>
            <a:r>
              <a:rPr lang="en-US" b="1" dirty="0" err="1">
                <a:solidFill>
                  <a:schemeClr val="tx1">
                    <a:lumMod val="75000"/>
                    <a:lumOff val="25000"/>
                  </a:schemeClr>
                </a:solidFill>
              </a:rPr>
              <a:t>Penyulang</a:t>
            </a:r>
            <a:r>
              <a:rPr lang="en-US" b="1" dirty="0">
                <a:solidFill>
                  <a:schemeClr val="tx1">
                    <a:lumMod val="75000"/>
                    <a:lumOff val="25000"/>
                  </a:schemeClr>
                </a:solidFill>
              </a:rPr>
              <a:t> Prima (</a:t>
            </a:r>
            <a:r>
              <a:rPr lang="en-US" b="1" dirty="0" err="1">
                <a:solidFill>
                  <a:schemeClr val="tx1">
                    <a:lumMod val="75000"/>
                    <a:lumOff val="25000"/>
                  </a:schemeClr>
                </a:solidFill>
              </a:rPr>
              <a:t>Nihil</a:t>
            </a:r>
            <a:r>
              <a:rPr lang="en-US" b="1" dirty="0">
                <a:solidFill>
                  <a:schemeClr val="tx1">
                    <a:lumMod val="75000"/>
                    <a:lumOff val="25000"/>
                  </a:schemeClr>
                </a:solidFill>
              </a:rPr>
              <a:t> </a:t>
            </a:r>
            <a:r>
              <a:rPr lang="en-US" b="1" dirty="0" err="1">
                <a:solidFill>
                  <a:schemeClr val="tx1">
                    <a:lumMod val="75000"/>
                    <a:lumOff val="25000"/>
                  </a:schemeClr>
                </a:solidFill>
              </a:rPr>
              <a:t>Gangguan</a:t>
            </a:r>
            <a:r>
              <a:rPr lang="en-US" b="1" dirty="0">
                <a:solidFill>
                  <a:schemeClr val="tx1">
                    <a:lumMod val="75000"/>
                    <a:lumOff val="25000"/>
                  </a:schemeClr>
                </a:solidFill>
              </a:rPr>
              <a:t>)</a:t>
            </a:r>
          </a:p>
          <a:p>
            <a:pPr marL="457200" indent="-457200" algn="just">
              <a:buAutoNum type="arabicPeriod"/>
            </a:pPr>
            <a:r>
              <a:rPr lang="en-US" b="1" dirty="0" err="1">
                <a:solidFill>
                  <a:schemeClr val="tx1">
                    <a:lumMod val="75000"/>
                    <a:lumOff val="25000"/>
                  </a:schemeClr>
                </a:solidFill>
              </a:rPr>
              <a:t>Penyulang</a:t>
            </a:r>
            <a:r>
              <a:rPr lang="en-US" b="1" dirty="0">
                <a:solidFill>
                  <a:schemeClr val="tx1">
                    <a:lumMod val="75000"/>
                    <a:lumOff val="25000"/>
                  </a:schemeClr>
                </a:solidFill>
              </a:rPr>
              <a:t> </a:t>
            </a:r>
            <a:r>
              <a:rPr lang="en-US" b="1" dirty="0" err="1">
                <a:solidFill>
                  <a:schemeClr val="tx1">
                    <a:lumMod val="75000"/>
                    <a:lumOff val="25000"/>
                  </a:schemeClr>
                </a:solidFill>
              </a:rPr>
              <a:t>Sehat</a:t>
            </a:r>
            <a:r>
              <a:rPr lang="en-US" b="1" dirty="0">
                <a:solidFill>
                  <a:schemeClr val="tx1">
                    <a:lumMod val="75000"/>
                    <a:lumOff val="25000"/>
                  </a:schemeClr>
                </a:solidFill>
              </a:rPr>
              <a:t> </a:t>
            </a:r>
            <a:r>
              <a:rPr lang="en-US" b="1" dirty="0" err="1">
                <a:solidFill>
                  <a:schemeClr val="tx1">
                    <a:lumMod val="75000"/>
                    <a:lumOff val="25000"/>
                  </a:schemeClr>
                </a:solidFill>
              </a:rPr>
              <a:t>gangguan</a:t>
            </a:r>
            <a:r>
              <a:rPr lang="en-US" b="1" dirty="0">
                <a:solidFill>
                  <a:schemeClr val="tx1">
                    <a:lumMod val="75000"/>
                    <a:lumOff val="25000"/>
                  </a:schemeClr>
                </a:solidFill>
              </a:rPr>
              <a:t>  1 </a:t>
            </a:r>
            <a:r>
              <a:rPr lang="en-US" b="1" dirty="0" err="1">
                <a:solidFill>
                  <a:schemeClr val="tx1">
                    <a:lumMod val="75000"/>
                    <a:lumOff val="25000"/>
                  </a:schemeClr>
                </a:solidFill>
              </a:rPr>
              <a:t>sd</a:t>
            </a:r>
            <a:r>
              <a:rPr lang="en-US" b="1" dirty="0">
                <a:solidFill>
                  <a:schemeClr val="tx1">
                    <a:lumMod val="75000"/>
                    <a:lumOff val="25000"/>
                  </a:schemeClr>
                </a:solidFill>
              </a:rPr>
              <a:t> 2 Kali /</a:t>
            </a:r>
            <a:r>
              <a:rPr lang="en-US" b="1" dirty="0" err="1">
                <a:solidFill>
                  <a:schemeClr val="tx1">
                    <a:lumMod val="75000"/>
                    <a:lumOff val="25000"/>
                  </a:schemeClr>
                </a:solidFill>
              </a:rPr>
              <a:t>bulan</a:t>
            </a:r>
            <a:endParaRPr lang="en-US" b="1" dirty="0">
              <a:solidFill>
                <a:schemeClr val="tx1">
                  <a:lumMod val="75000"/>
                  <a:lumOff val="25000"/>
                </a:schemeClr>
              </a:solidFill>
            </a:endParaRPr>
          </a:p>
          <a:p>
            <a:pPr marL="457200" indent="-457200" algn="just">
              <a:buFontTx/>
              <a:buAutoNum type="arabicPeriod"/>
            </a:pPr>
            <a:r>
              <a:rPr lang="en-US" b="1" dirty="0" err="1">
                <a:solidFill>
                  <a:schemeClr val="tx1">
                    <a:lumMod val="75000"/>
                    <a:lumOff val="25000"/>
                  </a:schemeClr>
                </a:solidFill>
              </a:rPr>
              <a:t>Penyulang</a:t>
            </a:r>
            <a:r>
              <a:rPr lang="en-US" b="1" dirty="0">
                <a:solidFill>
                  <a:schemeClr val="tx1">
                    <a:lumMod val="75000"/>
                    <a:lumOff val="25000"/>
                  </a:schemeClr>
                </a:solidFill>
              </a:rPr>
              <a:t> </a:t>
            </a:r>
            <a:r>
              <a:rPr lang="en-US" b="1" dirty="0" err="1">
                <a:solidFill>
                  <a:schemeClr val="tx1">
                    <a:lumMod val="75000"/>
                    <a:lumOff val="25000"/>
                  </a:schemeClr>
                </a:solidFill>
              </a:rPr>
              <a:t>Sakit</a:t>
            </a:r>
            <a:r>
              <a:rPr lang="en-US" b="1" dirty="0">
                <a:solidFill>
                  <a:schemeClr val="tx1">
                    <a:lumMod val="75000"/>
                    <a:lumOff val="25000"/>
                  </a:schemeClr>
                </a:solidFill>
              </a:rPr>
              <a:t> </a:t>
            </a:r>
            <a:r>
              <a:rPr lang="en-US" b="1" dirty="0" err="1">
                <a:solidFill>
                  <a:schemeClr val="tx1">
                    <a:lumMod val="75000"/>
                    <a:lumOff val="25000"/>
                  </a:schemeClr>
                </a:solidFill>
              </a:rPr>
              <a:t>gangguan</a:t>
            </a:r>
            <a:r>
              <a:rPr lang="en-US" b="1" dirty="0">
                <a:solidFill>
                  <a:schemeClr val="tx1">
                    <a:lumMod val="75000"/>
                    <a:lumOff val="25000"/>
                  </a:schemeClr>
                </a:solidFill>
              </a:rPr>
              <a:t>  3  </a:t>
            </a:r>
            <a:r>
              <a:rPr lang="en-US" b="1" dirty="0" err="1">
                <a:solidFill>
                  <a:schemeClr val="tx1">
                    <a:lumMod val="75000"/>
                    <a:lumOff val="25000"/>
                  </a:schemeClr>
                </a:solidFill>
              </a:rPr>
              <a:t>sd</a:t>
            </a:r>
            <a:r>
              <a:rPr lang="en-US" b="1" dirty="0">
                <a:solidFill>
                  <a:schemeClr val="tx1">
                    <a:lumMod val="75000"/>
                    <a:lumOff val="25000"/>
                  </a:schemeClr>
                </a:solidFill>
              </a:rPr>
              <a:t> 10 Kali/</a:t>
            </a:r>
            <a:r>
              <a:rPr lang="en-US" b="1" dirty="0" err="1">
                <a:solidFill>
                  <a:schemeClr val="tx1">
                    <a:lumMod val="75000"/>
                    <a:lumOff val="25000"/>
                  </a:schemeClr>
                </a:solidFill>
              </a:rPr>
              <a:t>bulan</a:t>
            </a:r>
            <a:endParaRPr lang="en-US" b="1" dirty="0">
              <a:solidFill>
                <a:schemeClr val="tx1">
                  <a:lumMod val="75000"/>
                  <a:lumOff val="25000"/>
                </a:schemeClr>
              </a:solidFill>
            </a:endParaRPr>
          </a:p>
          <a:p>
            <a:pPr marL="457200" indent="-457200" algn="just">
              <a:buFontTx/>
              <a:buAutoNum type="arabicPeriod"/>
            </a:pPr>
            <a:r>
              <a:rPr lang="en-US" b="1" dirty="0" err="1">
                <a:solidFill>
                  <a:schemeClr val="tx1">
                    <a:lumMod val="75000"/>
                    <a:lumOff val="25000"/>
                  </a:schemeClr>
                </a:solidFill>
              </a:rPr>
              <a:t>Penyulang</a:t>
            </a:r>
            <a:r>
              <a:rPr lang="en-US" b="1" dirty="0">
                <a:solidFill>
                  <a:schemeClr val="tx1">
                    <a:lumMod val="75000"/>
                    <a:lumOff val="25000"/>
                  </a:schemeClr>
                </a:solidFill>
              </a:rPr>
              <a:t> </a:t>
            </a:r>
            <a:r>
              <a:rPr lang="en-US" b="1" dirty="0" err="1">
                <a:solidFill>
                  <a:schemeClr val="tx1">
                    <a:lumMod val="75000"/>
                    <a:lumOff val="25000"/>
                  </a:schemeClr>
                </a:solidFill>
              </a:rPr>
              <a:t>Kronis</a:t>
            </a:r>
            <a:r>
              <a:rPr lang="en-US" b="1" dirty="0">
                <a:solidFill>
                  <a:schemeClr val="tx1">
                    <a:lumMod val="75000"/>
                    <a:lumOff val="25000"/>
                  </a:schemeClr>
                </a:solidFill>
              </a:rPr>
              <a:t> </a:t>
            </a:r>
            <a:r>
              <a:rPr lang="en-US" b="1" dirty="0" err="1">
                <a:solidFill>
                  <a:schemeClr val="tx1">
                    <a:lumMod val="75000"/>
                    <a:lumOff val="25000"/>
                  </a:schemeClr>
                </a:solidFill>
              </a:rPr>
              <a:t>gangguan</a:t>
            </a:r>
            <a:r>
              <a:rPr lang="en-US" b="1" dirty="0">
                <a:solidFill>
                  <a:schemeClr val="tx1">
                    <a:lumMod val="75000"/>
                    <a:lumOff val="25000"/>
                  </a:schemeClr>
                </a:solidFill>
              </a:rPr>
              <a:t> &gt; 10 kali/</a:t>
            </a:r>
            <a:r>
              <a:rPr lang="en-US" b="1" dirty="0" err="1">
                <a:solidFill>
                  <a:schemeClr val="tx1">
                    <a:lumMod val="75000"/>
                    <a:lumOff val="25000"/>
                  </a:schemeClr>
                </a:solidFill>
              </a:rPr>
              <a:t>bulan</a:t>
            </a:r>
            <a:endParaRPr lang="en-US" b="1" dirty="0">
              <a:solidFill>
                <a:schemeClr val="tx1">
                  <a:lumMod val="75000"/>
                  <a:lumOff val="25000"/>
                </a:schemeClr>
              </a:solidFill>
            </a:endParaRPr>
          </a:p>
          <a:p>
            <a:pPr marL="457200" indent="-457200" algn="just">
              <a:buAutoNum type="arabicPeriod"/>
            </a:pPr>
            <a:endParaRPr lang="en-US" b="1" dirty="0">
              <a:solidFill>
                <a:schemeClr val="tx1">
                  <a:lumMod val="75000"/>
                  <a:lumOff val="25000"/>
                </a:schemeClr>
              </a:solidFill>
            </a:endParaRPr>
          </a:p>
          <a:p>
            <a:pPr marL="457200" indent="-457200" algn="just">
              <a:buAutoNum type="arabicPeriod"/>
            </a:pPr>
            <a:endParaRPr lang="en-US" b="1" dirty="0">
              <a:solidFill>
                <a:schemeClr val="tx1">
                  <a:lumMod val="75000"/>
                  <a:lumOff val="25000"/>
                </a:schemeClr>
              </a:solidFill>
            </a:endParaRPr>
          </a:p>
        </p:txBody>
      </p:sp>
      <p:sp>
        <p:nvSpPr>
          <p:cNvPr id="26" name="Speech Bubble: Rectangle with Corners Rounded 25">
            <a:extLst>
              <a:ext uri="{FF2B5EF4-FFF2-40B4-BE49-F238E27FC236}">
                <a16:creationId xmlns:a16="http://schemas.microsoft.com/office/drawing/2014/main" xmlns="" id="{F0A4B547-9859-4B24-94CD-FFB2C89AAAF9}"/>
              </a:ext>
            </a:extLst>
          </p:cNvPr>
          <p:cNvSpPr/>
          <p:nvPr/>
        </p:nvSpPr>
        <p:spPr>
          <a:xfrm>
            <a:off x="7748630" y="1486137"/>
            <a:ext cx="3992880" cy="3215640"/>
          </a:xfrm>
          <a:prstGeom prst="wedgeRoundRectCallout">
            <a:avLst>
              <a:gd name="adj1" fmla="val -41826"/>
              <a:gd name="adj2" fmla="val 61078"/>
              <a:gd name="adj3" fmla="val 1666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with Corners Rounded 16">
            <a:extLst>
              <a:ext uri="{FF2B5EF4-FFF2-40B4-BE49-F238E27FC236}">
                <a16:creationId xmlns:a16="http://schemas.microsoft.com/office/drawing/2014/main" xmlns="" id="{3BB10984-6170-4D33-9548-5C7F56D34E0D}"/>
              </a:ext>
            </a:extLst>
          </p:cNvPr>
          <p:cNvSpPr/>
          <p:nvPr/>
        </p:nvSpPr>
        <p:spPr>
          <a:xfrm>
            <a:off x="7985759" y="1342155"/>
            <a:ext cx="3992880" cy="3215640"/>
          </a:xfrm>
          <a:prstGeom prst="wedgeRoundRectCallout">
            <a:avLst>
              <a:gd name="adj1" fmla="val -41826"/>
              <a:gd name="adj2" fmla="val 61078"/>
              <a:gd name="adj3"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8E88ACE0-7E6E-476A-A872-586216920579}"/>
              </a:ext>
            </a:extLst>
          </p:cNvPr>
          <p:cNvSpPr txBox="1"/>
          <p:nvPr/>
        </p:nvSpPr>
        <p:spPr>
          <a:xfrm>
            <a:off x="8320535" y="1795813"/>
            <a:ext cx="3314295" cy="2308324"/>
          </a:xfrm>
          <a:prstGeom prst="rect">
            <a:avLst/>
          </a:prstGeom>
          <a:noFill/>
        </p:spPr>
        <p:txBody>
          <a:bodyPr wrap="square" rtlCol="0">
            <a:spAutoFit/>
          </a:bodyPr>
          <a:lstStyle/>
          <a:p>
            <a:pPr algn="just"/>
            <a:r>
              <a:rPr lang="en-US" b="1" dirty="0" err="1">
                <a:solidFill>
                  <a:schemeClr val="tx1">
                    <a:lumMod val="75000"/>
                    <a:lumOff val="25000"/>
                  </a:schemeClr>
                </a:solidFill>
              </a:rPr>
              <a:t>Sidang</a:t>
            </a:r>
            <a:r>
              <a:rPr lang="en-US" b="1" dirty="0">
                <a:solidFill>
                  <a:schemeClr val="tx1">
                    <a:lumMod val="75000"/>
                    <a:lumOff val="25000"/>
                  </a:schemeClr>
                </a:solidFill>
              </a:rPr>
              <a:t> Engineering </a:t>
            </a:r>
            <a:r>
              <a:rPr lang="en-US" b="1" dirty="0" err="1">
                <a:solidFill>
                  <a:schemeClr val="tx1">
                    <a:lumMod val="75000"/>
                    <a:lumOff val="25000"/>
                  </a:schemeClr>
                </a:solidFill>
              </a:rPr>
              <a:t>bertujuan</a:t>
            </a:r>
            <a:r>
              <a:rPr lang="en-US" b="1" dirty="0">
                <a:solidFill>
                  <a:schemeClr val="tx1">
                    <a:lumMod val="75000"/>
                    <a:lumOff val="25000"/>
                  </a:schemeClr>
                </a:solidFill>
              </a:rPr>
              <a:t> </a:t>
            </a:r>
            <a:r>
              <a:rPr lang="en-US" b="1" dirty="0" err="1">
                <a:solidFill>
                  <a:schemeClr val="tx1">
                    <a:lumMod val="75000"/>
                    <a:lumOff val="25000"/>
                  </a:schemeClr>
                </a:solidFill>
              </a:rPr>
              <a:t>untuk</a:t>
            </a:r>
            <a:r>
              <a:rPr lang="en-US" b="1" dirty="0">
                <a:solidFill>
                  <a:schemeClr val="tx1">
                    <a:lumMod val="75000"/>
                    <a:lumOff val="25000"/>
                  </a:schemeClr>
                </a:solidFill>
              </a:rPr>
              <a:t> :</a:t>
            </a:r>
          </a:p>
          <a:p>
            <a:pPr marL="457200" indent="-457200" algn="just">
              <a:buAutoNum type="arabicPeriod"/>
            </a:pPr>
            <a:r>
              <a:rPr lang="en-US" b="1" dirty="0" err="1">
                <a:solidFill>
                  <a:schemeClr val="tx1">
                    <a:lumMod val="75000"/>
                    <a:lumOff val="25000"/>
                  </a:schemeClr>
                </a:solidFill>
              </a:rPr>
              <a:t>Fokus</a:t>
            </a:r>
            <a:r>
              <a:rPr lang="en-US" b="1" dirty="0">
                <a:solidFill>
                  <a:schemeClr val="tx1">
                    <a:lumMod val="75000"/>
                    <a:lumOff val="25000"/>
                  </a:schemeClr>
                </a:solidFill>
              </a:rPr>
              <a:t> </a:t>
            </a:r>
            <a:r>
              <a:rPr lang="en-US" b="1" dirty="0" err="1">
                <a:solidFill>
                  <a:schemeClr val="tx1">
                    <a:lumMod val="75000"/>
                    <a:lumOff val="25000"/>
                  </a:schemeClr>
                </a:solidFill>
              </a:rPr>
              <a:t>Pada</a:t>
            </a:r>
            <a:r>
              <a:rPr lang="en-US" b="1" dirty="0">
                <a:solidFill>
                  <a:schemeClr val="tx1">
                    <a:lumMod val="75000"/>
                    <a:lumOff val="25000"/>
                  </a:schemeClr>
                </a:solidFill>
              </a:rPr>
              <a:t> </a:t>
            </a:r>
            <a:r>
              <a:rPr lang="en-US" b="1" dirty="0" err="1">
                <a:solidFill>
                  <a:schemeClr val="tx1">
                    <a:lumMod val="75000"/>
                    <a:lumOff val="25000"/>
                  </a:schemeClr>
                </a:solidFill>
              </a:rPr>
              <a:t>Penyulang</a:t>
            </a:r>
            <a:r>
              <a:rPr lang="en-US" b="1" dirty="0">
                <a:solidFill>
                  <a:schemeClr val="tx1">
                    <a:lumMod val="75000"/>
                    <a:lumOff val="25000"/>
                  </a:schemeClr>
                </a:solidFill>
              </a:rPr>
              <a:t> </a:t>
            </a:r>
            <a:r>
              <a:rPr lang="en-US" b="1" dirty="0" err="1">
                <a:solidFill>
                  <a:schemeClr val="tx1">
                    <a:lumMod val="75000"/>
                    <a:lumOff val="25000"/>
                  </a:schemeClr>
                </a:solidFill>
              </a:rPr>
              <a:t>Kronis</a:t>
            </a:r>
            <a:endParaRPr lang="en-US" b="1" dirty="0">
              <a:solidFill>
                <a:schemeClr val="tx1">
                  <a:lumMod val="75000"/>
                  <a:lumOff val="25000"/>
                </a:schemeClr>
              </a:solidFill>
            </a:endParaRPr>
          </a:p>
          <a:p>
            <a:pPr marL="457200" indent="-457200" algn="just">
              <a:buAutoNum type="arabicPeriod"/>
            </a:pPr>
            <a:r>
              <a:rPr lang="en-US" b="1" dirty="0" err="1">
                <a:solidFill>
                  <a:schemeClr val="tx1">
                    <a:lumMod val="75000"/>
                    <a:lumOff val="25000"/>
                  </a:schemeClr>
                </a:solidFill>
              </a:rPr>
              <a:t>Evaluasi</a:t>
            </a:r>
            <a:r>
              <a:rPr lang="en-US" b="1" dirty="0">
                <a:solidFill>
                  <a:schemeClr val="tx1">
                    <a:lumMod val="75000"/>
                    <a:lumOff val="25000"/>
                  </a:schemeClr>
                </a:solidFill>
              </a:rPr>
              <a:t> </a:t>
            </a:r>
            <a:r>
              <a:rPr lang="en-US" b="1" dirty="0" err="1">
                <a:solidFill>
                  <a:schemeClr val="tx1">
                    <a:lumMod val="75000"/>
                    <a:lumOff val="25000"/>
                  </a:schemeClr>
                </a:solidFill>
              </a:rPr>
              <a:t>tindaklanjut</a:t>
            </a:r>
            <a:r>
              <a:rPr lang="en-US" b="1" dirty="0">
                <a:solidFill>
                  <a:schemeClr val="tx1">
                    <a:lumMod val="75000"/>
                    <a:lumOff val="25000"/>
                  </a:schemeClr>
                </a:solidFill>
              </a:rPr>
              <a:t> </a:t>
            </a:r>
            <a:r>
              <a:rPr lang="en-US" b="1" dirty="0" err="1">
                <a:solidFill>
                  <a:schemeClr val="tx1">
                    <a:lumMod val="75000"/>
                    <a:lumOff val="25000"/>
                  </a:schemeClr>
                </a:solidFill>
              </a:rPr>
              <a:t>hasil</a:t>
            </a:r>
            <a:r>
              <a:rPr lang="en-US" b="1" dirty="0">
                <a:solidFill>
                  <a:schemeClr val="tx1">
                    <a:lumMod val="75000"/>
                    <a:lumOff val="25000"/>
                  </a:schemeClr>
                </a:solidFill>
              </a:rPr>
              <a:t> </a:t>
            </a:r>
            <a:r>
              <a:rPr lang="en-US" b="1" dirty="0" err="1">
                <a:solidFill>
                  <a:schemeClr val="tx1">
                    <a:lumMod val="75000"/>
                    <a:lumOff val="25000"/>
                  </a:schemeClr>
                </a:solidFill>
              </a:rPr>
              <a:t>sebelumnya</a:t>
            </a:r>
            <a:r>
              <a:rPr lang="en-US" b="1" dirty="0">
                <a:solidFill>
                  <a:schemeClr val="tx1">
                    <a:lumMod val="75000"/>
                    <a:lumOff val="25000"/>
                  </a:schemeClr>
                </a:solidFill>
              </a:rPr>
              <a:t> </a:t>
            </a:r>
          </a:p>
          <a:p>
            <a:pPr marL="457200" indent="-457200" algn="just">
              <a:buAutoNum type="arabicPeriod"/>
            </a:pPr>
            <a:r>
              <a:rPr lang="en-US" b="1" dirty="0" err="1">
                <a:solidFill>
                  <a:schemeClr val="tx1">
                    <a:lumMod val="75000"/>
                    <a:lumOff val="25000"/>
                  </a:schemeClr>
                </a:solidFill>
              </a:rPr>
              <a:t>Merumuskan</a:t>
            </a:r>
            <a:r>
              <a:rPr lang="en-US" b="1" dirty="0">
                <a:solidFill>
                  <a:schemeClr val="tx1">
                    <a:lumMod val="75000"/>
                    <a:lumOff val="25000"/>
                  </a:schemeClr>
                </a:solidFill>
              </a:rPr>
              <a:t> </a:t>
            </a:r>
            <a:r>
              <a:rPr lang="en-US" b="1" dirty="0" err="1">
                <a:solidFill>
                  <a:schemeClr val="tx1">
                    <a:lumMod val="75000"/>
                    <a:lumOff val="25000"/>
                  </a:schemeClr>
                </a:solidFill>
              </a:rPr>
              <a:t>solusi</a:t>
            </a:r>
            <a:r>
              <a:rPr lang="en-US" b="1" dirty="0">
                <a:solidFill>
                  <a:schemeClr val="tx1">
                    <a:lumMod val="75000"/>
                    <a:lumOff val="25000"/>
                  </a:schemeClr>
                </a:solidFill>
              </a:rPr>
              <a:t> </a:t>
            </a:r>
            <a:r>
              <a:rPr lang="en-US" b="1" dirty="0" err="1">
                <a:solidFill>
                  <a:schemeClr val="tx1">
                    <a:lumMod val="75000"/>
                    <a:lumOff val="25000"/>
                  </a:schemeClr>
                </a:solidFill>
              </a:rPr>
              <a:t>jangka</a:t>
            </a:r>
            <a:r>
              <a:rPr lang="en-US" b="1" dirty="0">
                <a:solidFill>
                  <a:schemeClr val="tx1">
                    <a:lumMod val="75000"/>
                    <a:lumOff val="25000"/>
                  </a:schemeClr>
                </a:solidFill>
              </a:rPr>
              <a:t> </a:t>
            </a:r>
            <a:r>
              <a:rPr lang="en-US" b="1" dirty="0" err="1">
                <a:solidFill>
                  <a:schemeClr val="tx1">
                    <a:lumMod val="75000"/>
                    <a:lumOff val="25000"/>
                  </a:schemeClr>
                </a:solidFill>
              </a:rPr>
              <a:t>pendek</a:t>
            </a:r>
            <a:r>
              <a:rPr lang="en-US" b="1" dirty="0">
                <a:solidFill>
                  <a:schemeClr val="tx1">
                    <a:lumMod val="75000"/>
                    <a:lumOff val="25000"/>
                  </a:schemeClr>
                </a:solidFill>
              </a:rPr>
              <a:t>.</a:t>
            </a:r>
            <a:endParaRPr lang="en-ID" sz="1600" b="1" dirty="0">
              <a:solidFill>
                <a:schemeClr val="tx1">
                  <a:lumMod val="75000"/>
                  <a:lumOff val="25000"/>
                </a:schemeClr>
              </a:solidFill>
            </a:endParaRPr>
          </a:p>
        </p:txBody>
      </p:sp>
    </p:spTree>
    <p:extLst>
      <p:ext uri="{BB962C8B-B14F-4D97-AF65-F5344CB8AC3E}">
        <p14:creationId xmlns:p14="http://schemas.microsoft.com/office/powerpoint/2010/main" val="1618840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Isosceles Triangle 80">
            <a:extLst>
              <a:ext uri="{FF2B5EF4-FFF2-40B4-BE49-F238E27FC236}">
                <a16:creationId xmlns:a16="http://schemas.microsoft.com/office/drawing/2014/main" xmlns="" id="{8E63915A-38D2-4F31-B433-20AB5549092F}"/>
              </a:ext>
            </a:extLst>
          </p:cNvPr>
          <p:cNvSpPr/>
          <p:nvPr/>
        </p:nvSpPr>
        <p:spPr>
          <a:xfrm rot="16526716">
            <a:off x="4883824" y="868889"/>
            <a:ext cx="897200" cy="773448"/>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C3B6E3BE-2E0E-4502-B925-CEB1091FF74E}"/>
              </a:ext>
            </a:extLst>
          </p:cNvPr>
          <p:cNvPicPr>
            <a:picLocks noChangeAspect="1"/>
          </p:cNvPicPr>
          <p:nvPr/>
        </p:nvPicPr>
        <p:blipFill rotWithShape="1">
          <a:blip r:embed="rId2">
            <a:grayscl/>
          </a:blip>
          <a:srcRect l="8254" r="7915" b="8637"/>
          <a:stretch/>
        </p:blipFill>
        <p:spPr>
          <a:xfrm>
            <a:off x="-32861" y="3146860"/>
            <a:ext cx="6096002" cy="3711140"/>
          </a:xfrm>
          <a:prstGeom prst="rect">
            <a:avLst/>
          </a:prstGeom>
        </p:spPr>
      </p:pic>
      <p:sp>
        <p:nvSpPr>
          <p:cNvPr id="76" name="Right Triangle 75">
            <a:extLst>
              <a:ext uri="{FF2B5EF4-FFF2-40B4-BE49-F238E27FC236}">
                <a16:creationId xmlns:a16="http://schemas.microsoft.com/office/drawing/2014/main" xmlns="" id="{742C16B0-15C0-4E94-B912-6E46376A7004}"/>
              </a:ext>
            </a:extLst>
          </p:cNvPr>
          <p:cNvSpPr/>
          <p:nvPr/>
        </p:nvSpPr>
        <p:spPr>
          <a:xfrm rot="16200000" flipH="1">
            <a:off x="3680814" y="1481279"/>
            <a:ext cx="1498704" cy="333167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xmlns="" id="{1152C2B1-8097-4873-9297-8CF4E13D7F89}"/>
              </a:ext>
            </a:extLst>
          </p:cNvPr>
          <p:cNvSpPr/>
          <p:nvPr/>
        </p:nvSpPr>
        <p:spPr>
          <a:xfrm rot="4492606" flipH="1">
            <a:off x="-195948" y="2201346"/>
            <a:ext cx="1498704" cy="16110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70B33B29-8F95-46B1-B76E-3AC7AFD9D347}"/>
              </a:ext>
            </a:extLst>
          </p:cNvPr>
          <p:cNvSpPr/>
          <p:nvPr/>
        </p:nvSpPr>
        <p:spPr>
          <a:xfrm rot="20233334">
            <a:off x="-678808" y="2261337"/>
            <a:ext cx="7522619" cy="1473200"/>
          </a:xfrm>
          <a:prstGeom prst="rect">
            <a:avLst/>
          </a:prstGeom>
          <a:solidFill>
            <a:srgbClr val="01A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xmlns="" id="{D2FDFA76-64A5-4722-9395-312662ADCBC6}"/>
              </a:ext>
            </a:extLst>
          </p:cNvPr>
          <p:cNvSpPr/>
          <p:nvPr/>
        </p:nvSpPr>
        <p:spPr>
          <a:xfrm rot="19961030">
            <a:off x="4587469" y="6038082"/>
            <a:ext cx="732435" cy="631409"/>
          </a:xfrm>
          <a:prstGeom prst="triangl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xmlns="" id="{F523BBF6-0642-4C9B-8B32-4C92324670DF}"/>
              </a:ext>
            </a:extLst>
          </p:cNvPr>
          <p:cNvSpPr/>
          <p:nvPr/>
        </p:nvSpPr>
        <p:spPr>
          <a:xfrm flipH="1">
            <a:off x="4358640" y="6106432"/>
            <a:ext cx="1737360" cy="75156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99768188-9139-4A03-94E2-3BD9548FFD14}"/>
              </a:ext>
            </a:extLst>
          </p:cNvPr>
          <p:cNvSpPr/>
          <p:nvPr/>
        </p:nvSpPr>
        <p:spPr>
          <a:xfrm rot="1507983">
            <a:off x="5060073" y="5999745"/>
            <a:ext cx="550945" cy="474952"/>
          </a:xfrm>
          <a:prstGeom prst="triangle">
            <a:avLst/>
          </a:prstGeom>
          <a:noFill/>
          <a:ln w="38100">
            <a:solidFill>
              <a:srgbClr val="01A8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xmlns="" id="{71B363EE-4D69-4055-9386-164B2FC393EF}"/>
              </a:ext>
            </a:extLst>
          </p:cNvPr>
          <p:cNvSpPr/>
          <p:nvPr/>
        </p:nvSpPr>
        <p:spPr>
          <a:xfrm rot="16200000">
            <a:off x="5183337" y="2579137"/>
            <a:ext cx="468761" cy="40410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7AEDD7EE-8BCB-4C71-B907-33E63A49BFB6}"/>
              </a:ext>
            </a:extLst>
          </p:cNvPr>
          <p:cNvSpPr/>
          <p:nvPr/>
        </p:nvSpPr>
        <p:spPr>
          <a:xfrm>
            <a:off x="6088496"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xmlns="" id="{638F4C99-EDBC-422A-939B-E271825AA58B}"/>
              </a:ext>
            </a:extLst>
          </p:cNvPr>
          <p:cNvSpPr/>
          <p:nvPr/>
        </p:nvSpPr>
        <p:spPr>
          <a:xfrm rot="16583608">
            <a:off x="5210041" y="1670464"/>
            <a:ext cx="201529" cy="173732"/>
          </a:xfrm>
          <a:prstGeom prst="triangl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96">
            <a:extLst>
              <a:ext uri="{FF2B5EF4-FFF2-40B4-BE49-F238E27FC236}">
                <a16:creationId xmlns:a16="http://schemas.microsoft.com/office/drawing/2014/main" xmlns="" id="{B4440087-C03C-463A-9597-361BFE13889C}"/>
              </a:ext>
            </a:extLst>
          </p:cNvPr>
          <p:cNvSpPr/>
          <p:nvPr/>
        </p:nvSpPr>
        <p:spPr>
          <a:xfrm rot="16200000">
            <a:off x="5778149" y="1430407"/>
            <a:ext cx="334217" cy="288118"/>
          </a:xfrm>
          <a:prstGeom prst="triangl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97">
            <a:extLst>
              <a:ext uri="{FF2B5EF4-FFF2-40B4-BE49-F238E27FC236}">
                <a16:creationId xmlns:a16="http://schemas.microsoft.com/office/drawing/2014/main" xmlns="" id="{A08ABF76-32A5-4B36-9A0E-845DD9695B3A}"/>
              </a:ext>
            </a:extLst>
          </p:cNvPr>
          <p:cNvSpPr/>
          <p:nvPr/>
        </p:nvSpPr>
        <p:spPr>
          <a:xfrm rot="5852608">
            <a:off x="4513957" y="2907932"/>
            <a:ext cx="334217" cy="288118"/>
          </a:xfrm>
          <a:prstGeom prst="triangle">
            <a:avLst/>
          </a:pr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xmlns="" id="{CD1BB92B-19DA-4D2C-BE34-6C943958BFED}"/>
              </a:ext>
            </a:extLst>
          </p:cNvPr>
          <p:cNvSpPr/>
          <p:nvPr/>
        </p:nvSpPr>
        <p:spPr>
          <a:xfrm rot="5815114">
            <a:off x="4306390" y="1514713"/>
            <a:ext cx="461311" cy="397682"/>
          </a:xfrm>
          <a:prstGeom prst="triangl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xmlns="" id="{FE6B864E-C72A-4015-8CF5-B70A28B39426}"/>
              </a:ext>
            </a:extLst>
          </p:cNvPr>
          <p:cNvSpPr/>
          <p:nvPr/>
        </p:nvSpPr>
        <p:spPr>
          <a:xfrm rot="11197607">
            <a:off x="154300" y="4749690"/>
            <a:ext cx="181751" cy="156682"/>
          </a:xfrm>
          <a:prstGeom prst="triangle">
            <a:avLst/>
          </a:prstGeom>
          <a:solidFill>
            <a:schemeClr val="accent5">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xmlns="" id="{8C27C8E5-5A57-4096-BC25-53F9733DE63E}"/>
              </a:ext>
            </a:extLst>
          </p:cNvPr>
          <p:cNvSpPr/>
          <p:nvPr/>
        </p:nvSpPr>
        <p:spPr>
          <a:xfrm rot="5400000">
            <a:off x="-18288" y="3263999"/>
            <a:ext cx="707135" cy="609599"/>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a:extLst>
              <a:ext uri="{FF2B5EF4-FFF2-40B4-BE49-F238E27FC236}">
                <a16:creationId xmlns:a16="http://schemas.microsoft.com/office/drawing/2014/main" xmlns="" id="{284A538C-A3A8-4C09-B53A-6A27F8D61DC8}"/>
              </a:ext>
            </a:extLst>
          </p:cNvPr>
          <p:cNvSpPr/>
          <p:nvPr/>
        </p:nvSpPr>
        <p:spPr>
          <a:xfrm rot="5400000">
            <a:off x="295442" y="2806795"/>
            <a:ext cx="1497755" cy="1291168"/>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xmlns="" id="{D46249D2-E5FC-4F26-BA7D-A58E4B10352E}"/>
              </a:ext>
            </a:extLst>
          </p:cNvPr>
          <p:cNvSpPr/>
          <p:nvPr/>
        </p:nvSpPr>
        <p:spPr>
          <a:xfrm rot="16583608">
            <a:off x="782786" y="3186402"/>
            <a:ext cx="347308" cy="299404"/>
          </a:xfrm>
          <a:prstGeom prst="triangl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itle 9">
            <a:extLst>
              <a:ext uri="{FF2B5EF4-FFF2-40B4-BE49-F238E27FC236}">
                <a16:creationId xmlns:a16="http://schemas.microsoft.com/office/drawing/2014/main" xmlns="" id="{C3FC2C46-EC3E-477F-BFE2-F9F7E5141E64}"/>
              </a:ext>
            </a:extLst>
          </p:cNvPr>
          <p:cNvSpPr txBox="1">
            <a:spLocks/>
          </p:cNvSpPr>
          <p:nvPr/>
        </p:nvSpPr>
        <p:spPr>
          <a:xfrm>
            <a:off x="321196" y="483552"/>
            <a:ext cx="6128423" cy="412633"/>
          </a:xfrm>
          <a:prstGeom prst="rect">
            <a:avLst/>
          </a:prstGeom>
          <a:noFill/>
        </p:spPr>
        <p:txBody>
          <a:bodyPr>
            <a:noAutofit/>
          </a:bodyPr>
          <a:lstStyle>
            <a:lvl1pPr algn="l" defTabSz="1079922" rtl="0" eaLnBrk="1" latinLnBrk="0" hangingPunct="1">
              <a:lnSpc>
                <a:spcPct val="90000"/>
              </a:lnSpc>
              <a:spcBef>
                <a:spcPct val="0"/>
              </a:spcBef>
              <a:buNone/>
              <a:defRPr sz="3200" b="1" kern="1200"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sz="4000" dirty="0">
                <a:solidFill>
                  <a:schemeClr val="tx1">
                    <a:lumMod val="75000"/>
                    <a:lumOff val="25000"/>
                  </a:schemeClr>
                </a:solidFill>
                <a:latin typeface="Helvetica" panose="020B0604020202020204" pitchFamily="34" charset="0"/>
                <a:cs typeface="Helvetica" panose="020B0604020202020204" pitchFamily="34" charset="0"/>
              </a:rPr>
              <a:t>OVERVIEW</a:t>
            </a:r>
          </a:p>
          <a:p>
            <a:r>
              <a:rPr lang="en-US" sz="2200" dirty="0">
                <a:solidFill>
                  <a:schemeClr val="tx1">
                    <a:lumMod val="75000"/>
                    <a:lumOff val="25000"/>
                  </a:schemeClr>
                </a:solidFill>
                <a:latin typeface="Helvetica" panose="020B0604020202020204" pitchFamily="34" charset="0"/>
                <a:cs typeface="Helvetica" panose="020B0604020202020204" pitchFamily="34" charset="0"/>
              </a:rPr>
              <a:t>PLN UIW KALTIMRA</a:t>
            </a:r>
          </a:p>
        </p:txBody>
      </p:sp>
      <p:sp>
        <p:nvSpPr>
          <p:cNvPr id="107" name="Isosceles Triangle 106">
            <a:extLst>
              <a:ext uri="{FF2B5EF4-FFF2-40B4-BE49-F238E27FC236}">
                <a16:creationId xmlns:a16="http://schemas.microsoft.com/office/drawing/2014/main" xmlns="" id="{65ADB3AE-43E3-4B4E-9B6D-00D74E3CECFE}"/>
              </a:ext>
            </a:extLst>
          </p:cNvPr>
          <p:cNvSpPr/>
          <p:nvPr/>
        </p:nvSpPr>
        <p:spPr>
          <a:xfrm rot="5400000" flipH="1">
            <a:off x="417513" y="1516498"/>
            <a:ext cx="269368" cy="232214"/>
          </a:xfrm>
          <a:prstGeom prst="triangl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Isosceles Triangle 107">
            <a:extLst>
              <a:ext uri="{FF2B5EF4-FFF2-40B4-BE49-F238E27FC236}">
                <a16:creationId xmlns:a16="http://schemas.microsoft.com/office/drawing/2014/main" xmlns="" id="{D8A1CE37-DA6C-49EA-8EAB-B046AC8522D3}"/>
              </a:ext>
            </a:extLst>
          </p:cNvPr>
          <p:cNvSpPr/>
          <p:nvPr/>
        </p:nvSpPr>
        <p:spPr>
          <a:xfrm rot="5400000" flipH="1">
            <a:off x="758310" y="1535539"/>
            <a:ext cx="225193" cy="194132"/>
          </a:xfrm>
          <a:prstGeom prst="triangle">
            <a:avLst/>
          </a:prstGeom>
          <a:noFill/>
          <a:ln w="28575">
            <a:solidFill>
              <a:srgbClr val="0D5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a:extLst>
              <a:ext uri="{FF2B5EF4-FFF2-40B4-BE49-F238E27FC236}">
                <a16:creationId xmlns:a16="http://schemas.microsoft.com/office/drawing/2014/main" xmlns="" id="{4B22400D-365C-4B0E-BF87-CD12315DB6E7}"/>
              </a:ext>
            </a:extLst>
          </p:cNvPr>
          <p:cNvSpPr/>
          <p:nvPr/>
        </p:nvSpPr>
        <p:spPr>
          <a:xfrm rot="5400000" flipH="1">
            <a:off x="1038870" y="1516498"/>
            <a:ext cx="269368" cy="232214"/>
          </a:xfrm>
          <a:prstGeom prst="triangle">
            <a:avLst/>
          </a:prstGeom>
          <a:solidFill>
            <a:srgbClr val="01A8B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xmlns="" id="{F5F6BA07-82A1-4ACB-8308-21FA81513E22}"/>
              </a:ext>
            </a:extLst>
          </p:cNvPr>
          <p:cNvSpPr/>
          <p:nvPr/>
        </p:nvSpPr>
        <p:spPr>
          <a:xfrm>
            <a:off x="6063141" y="-2997"/>
            <a:ext cx="59018"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Diagonal Stripe 159">
            <a:extLst>
              <a:ext uri="{FF2B5EF4-FFF2-40B4-BE49-F238E27FC236}">
                <a16:creationId xmlns:a16="http://schemas.microsoft.com/office/drawing/2014/main" xmlns="" id="{52BE42C2-9776-464E-96ED-C8D3D071C3C5}"/>
              </a:ext>
            </a:extLst>
          </p:cNvPr>
          <p:cNvSpPr/>
          <p:nvPr/>
        </p:nvSpPr>
        <p:spPr>
          <a:xfrm rot="13297524">
            <a:off x="7149020" y="4394631"/>
            <a:ext cx="1302965" cy="1148429"/>
          </a:xfrm>
          <a:prstGeom prst="diagStripe">
            <a:avLst>
              <a:gd name="adj" fmla="val 2853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Pentagon 27">
            <a:extLst>
              <a:ext uri="{FF2B5EF4-FFF2-40B4-BE49-F238E27FC236}">
                <a16:creationId xmlns:a16="http://schemas.microsoft.com/office/drawing/2014/main" xmlns="" id="{61D3E48B-B8C5-4558-B004-46F020893A26}"/>
              </a:ext>
            </a:extLst>
          </p:cNvPr>
          <p:cNvSpPr/>
          <p:nvPr/>
        </p:nvSpPr>
        <p:spPr>
          <a:xfrm>
            <a:off x="6103142" y="-1876"/>
            <a:ext cx="2500813" cy="2167361"/>
          </a:xfrm>
          <a:prstGeom prst="homePlate">
            <a:avLst/>
          </a:prstGeom>
          <a:gradFill flip="none" rotWithShape="1">
            <a:gsLst>
              <a:gs pos="39000">
                <a:schemeClr val="tx1">
                  <a:lumMod val="65000"/>
                  <a:lumOff val="35000"/>
                  <a:alpha val="4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xmlns="" id="{624076C6-4EE8-4A3F-87B6-D6A6730194EB}"/>
              </a:ext>
            </a:extLst>
          </p:cNvPr>
          <p:cNvPicPr>
            <a:picLocks noChangeAspect="1"/>
          </p:cNvPicPr>
          <p:nvPr/>
        </p:nvPicPr>
        <p:blipFill>
          <a:blip r:embed="rId3">
            <a:grayscl/>
          </a:blip>
          <a:stretch>
            <a:fillRect/>
          </a:stretch>
        </p:blipFill>
        <p:spPr>
          <a:xfrm>
            <a:off x="6275882" y="4937"/>
            <a:ext cx="1440832" cy="2152128"/>
          </a:xfrm>
          <a:prstGeom prst="rect">
            <a:avLst/>
          </a:prstGeom>
        </p:spPr>
      </p:pic>
      <p:sp>
        <p:nvSpPr>
          <p:cNvPr id="25" name="Diagonal Stripe 24">
            <a:extLst>
              <a:ext uri="{FF2B5EF4-FFF2-40B4-BE49-F238E27FC236}">
                <a16:creationId xmlns:a16="http://schemas.microsoft.com/office/drawing/2014/main" xmlns="" id="{65DC4618-C81D-4B87-AD14-CC542F414F6A}"/>
              </a:ext>
            </a:extLst>
          </p:cNvPr>
          <p:cNvSpPr/>
          <p:nvPr/>
        </p:nvSpPr>
        <p:spPr>
          <a:xfrm rot="12066249">
            <a:off x="6808317" y="1223236"/>
            <a:ext cx="1302965" cy="1148429"/>
          </a:xfrm>
          <a:prstGeom prst="diagStripe">
            <a:avLst>
              <a:gd name="adj" fmla="val 80964"/>
            </a:avLst>
          </a:prstGeom>
          <a:gradFill>
            <a:gsLst>
              <a:gs pos="48000">
                <a:srgbClr val="01A8B6"/>
              </a:gs>
              <a:gs pos="100000">
                <a:schemeClr val="accent1">
                  <a:lumMod val="30000"/>
                  <a:lumOff val="70000"/>
                  <a:alpha val="9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6" name="Diagonal Stripe 155">
            <a:extLst>
              <a:ext uri="{FF2B5EF4-FFF2-40B4-BE49-F238E27FC236}">
                <a16:creationId xmlns:a16="http://schemas.microsoft.com/office/drawing/2014/main" xmlns="" id="{7E77F322-7AC9-44F3-B59B-DD0FD898B308}"/>
              </a:ext>
            </a:extLst>
          </p:cNvPr>
          <p:cNvSpPr/>
          <p:nvPr/>
        </p:nvSpPr>
        <p:spPr>
          <a:xfrm rot="12066249">
            <a:off x="6617388" y="1454491"/>
            <a:ext cx="1302965" cy="1148429"/>
          </a:xfrm>
          <a:prstGeom prst="diagStripe">
            <a:avLst>
              <a:gd name="adj" fmla="val 80964"/>
            </a:avLst>
          </a:prstGeom>
          <a:gradFill>
            <a:gsLst>
              <a:gs pos="48000">
                <a:srgbClr val="0D5A71"/>
              </a:gs>
              <a:gs pos="100000">
                <a:schemeClr val="accent1">
                  <a:lumMod val="30000"/>
                  <a:lumOff val="70000"/>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7" name="Diagonal Stripe 156">
            <a:extLst>
              <a:ext uri="{FF2B5EF4-FFF2-40B4-BE49-F238E27FC236}">
                <a16:creationId xmlns:a16="http://schemas.microsoft.com/office/drawing/2014/main" xmlns="" id="{73D8B8C8-6226-4EE9-838A-229B15852924}"/>
              </a:ext>
            </a:extLst>
          </p:cNvPr>
          <p:cNvSpPr/>
          <p:nvPr/>
        </p:nvSpPr>
        <p:spPr>
          <a:xfrm rot="12066249">
            <a:off x="6435075" y="1680832"/>
            <a:ext cx="1302965" cy="1148429"/>
          </a:xfrm>
          <a:prstGeom prst="diagStripe">
            <a:avLst>
              <a:gd name="adj" fmla="val 80964"/>
            </a:avLst>
          </a:prstGeom>
          <a:gradFill>
            <a:gsLst>
              <a:gs pos="48000">
                <a:schemeClr val="accent4">
                  <a:lumMod val="60000"/>
                  <a:lumOff val="40000"/>
                </a:schemeClr>
              </a:gs>
              <a:gs pos="92000">
                <a:schemeClr val="bg1">
                  <a:alpha val="9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a:extLst>
              <a:ext uri="{FF2B5EF4-FFF2-40B4-BE49-F238E27FC236}">
                <a16:creationId xmlns:a16="http://schemas.microsoft.com/office/drawing/2014/main" xmlns="" id="{64D7B966-951F-4C61-9126-28556E842D00}"/>
              </a:ext>
            </a:extLst>
          </p:cNvPr>
          <p:cNvSpPr txBox="1"/>
          <p:nvPr/>
        </p:nvSpPr>
        <p:spPr>
          <a:xfrm>
            <a:off x="6461423" y="2773169"/>
            <a:ext cx="2744607" cy="1971630"/>
          </a:xfrm>
          <a:prstGeom prst="rect">
            <a:avLst/>
          </a:prstGeom>
          <a:noFill/>
        </p:spPr>
        <p:txBody>
          <a:bodyPr wrap="square" rtlCol="0">
            <a:spAutoFit/>
          </a:bodyPr>
          <a:lstStyle/>
          <a:p>
            <a:pPr algn="just">
              <a:lnSpc>
                <a:spcPct val="150000"/>
              </a:lnSpc>
            </a:pPr>
            <a:r>
              <a:rPr lang="en-US" sz="1200" b="1" dirty="0">
                <a:solidFill>
                  <a:schemeClr val="tx1">
                    <a:lumMod val="65000"/>
                    <a:lumOff val="35000"/>
                  </a:schemeClr>
                </a:solidFill>
                <a:ea typeface="Myriad Pro" charset="0"/>
                <a:cs typeface="Microsoft Tai Le" panose="020B0502040204020203" pitchFamily="34" charset="0"/>
              </a:rPr>
              <a:t>PLN UIW </a:t>
            </a:r>
            <a:r>
              <a:rPr lang="en-US" sz="1200" b="1" dirty="0" err="1">
                <a:solidFill>
                  <a:schemeClr val="tx1">
                    <a:lumMod val="65000"/>
                    <a:lumOff val="35000"/>
                  </a:schemeClr>
                </a:solidFill>
                <a:ea typeface="Myriad Pro" charset="0"/>
                <a:cs typeface="Microsoft Tai Le" panose="020B0502040204020203" pitchFamily="34" charset="0"/>
              </a:rPr>
              <a:t>Kaltimra</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dalam</a:t>
            </a:r>
            <a:r>
              <a:rPr lang="en-US" sz="1200" b="1" dirty="0">
                <a:solidFill>
                  <a:schemeClr val="tx1">
                    <a:lumMod val="65000"/>
                    <a:lumOff val="35000"/>
                  </a:schemeClr>
                </a:solidFill>
                <a:ea typeface="Myriad Pro" charset="0"/>
                <a:cs typeface="Microsoft Tai Le" panose="020B0502040204020203" pitchFamily="34" charset="0"/>
              </a:rPr>
              <a:t> wilayah </a:t>
            </a:r>
            <a:r>
              <a:rPr lang="en-US" sz="1200" b="1" dirty="0" err="1">
                <a:solidFill>
                  <a:schemeClr val="tx1">
                    <a:lumMod val="65000"/>
                    <a:lumOff val="35000"/>
                  </a:schemeClr>
                </a:solidFill>
                <a:ea typeface="Myriad Pro" charset="0"/>
                <a:cs typeface="Microsoft Tai Le" panose="020B0502040204020203" pitchFamily="34" charset="0"/>
              </a:rPr>
              <a:t>kerjanya</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membawahi</a:t>
            </a:r>
            <a:r>
              <a:rPr lang="en-US" sz="1200" b="1" dirty="0">
                <a:solidFill>
                  <a:schemeClr val="tx1">
                    <a:lumMod val="65000"/>
                    <a:lumOff val="35000"/>
                  </a:schemeClr>
                </a:solidFill>
                <a:ea typeface="Myriad Pro" charset="0"/>
                <a:cs typeface="Microsoft Tai Le" panose="020B0502040204020203" pitchFamily="34" charset="0"/>
              </a:rPr>
              <a:t> 2 </a:t>
            </a:r>
            <a:r>
              <a:rPr lang="en-US" sz="1200" b="1" dirty="0" err="1">
                <a:solidFill>
                  <a:schemeClr val="tx1">
                    <a:lumMod val="65000"/>
                    <a:lumOff val="35000"/>
                  </a:schemeClr>
                </a:solidFill>
                <a:ea typeface="Myriad Pro" charset="0"/>
                <a:cs typeface="Microsoft Tai Le" panose="020B0502040204020203" pitchFamily="34" charset="0"/>
              </a:rPr>
              <a:t>Provinsi</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yaitu</a:t>
            </a:r>
            <a:r>
              <a:rPr lang="en-US" sz="1200" b="1" dirty="0">
                <a:solidFill>
                  <a:schemeClr val="tx1">
                    <a:lumMod val="65000"/>
                    <a:lumOff val="35000"/>
                  </a:schemeClr>
                </a:solidFill>
                <a:ea typeface="Myriad Pro" charset="0"/>
                <a:cs typeface="Microsoft Tai Le" panose="020B0502040204020203" pitchFamily="34" charset="0"/>
              </a:rPr>
              <a:t> </a:t>
            </a:r>
          </a:p>
          <a:p>
            <a:pPr algn="just">
              <a:lnSpc>
                <a:spcPct val="150000"/>
              </a:lnSpc>
            </a:pPr>
            <a:r>
              <a:rPr lang="en-US" sz="1200" b="1" dirty="0" err="1">
                <a:solidFill>
                  <a:schemeClr val="tx1">
                    <a:lumMod val="65000"/>
                    <a:lumOff val="35000"/>
                  </a:schemeClr>
                </a:solidFill>
                <a:ea typeface="Myriad Pro" charset="0"/>
                <a:cs typeface="Microsoft Tai Le" panose="020B0502040204020203" pitchFamily="34" charset="0"/>
              </a:rPr>
              <a:t>Provinsi</a:t>
            </a:r>
            <a:r>
              <a:rPr lang="en-US" sz="1200" b="1" dirty="0">
                <a:solidFill>
                  <a:schemeClr val="tx1">
                    <a:lumMod val="65000"/>
                    <a:lumOff val="35000"/>
                  </a:schemeClr>
                </a:solidFill>
                <a:ea typeface="Myriad Pro" charset="0"/>
                <a:cs typeface="Microsoft Tai Le" panose="020B0502040204020203" pitchFamily="34" charset="0"/>
              </a:rPr>
              <a:t> Kalimantan Timur dan Kalimantan Utara. Dimana UIW </a:t>
            </a:r>
            <a:r>
              <a:rPr lang="en-US" sz="1200" b="1" dirty="0" err="1">
                <a:solidFill>
                  <a:schemeClr val="tx1">
                    <a:lumMod val="65000"/>
                    <a:lumOff val="35000"/>
                  </a:schemeClr>
                </a:solidFill>
                <a:ea typeface="Myriad Pro" charset="0"/>
                <a:cs typeface="Microsoft Tai Le" panose="020B0502040204020203" pitchFamily="34" charset="0"/>
              </a:rPr>
              <a:t>Kaltimra</a:t>
            </a:r>
            <a:endParaRPr lang="en-US" sz="1200" b="1" dirty="0">
              <a:solidFill>
                <a:schemeClr val="tx1">
                  <a:lumMod val="65000"/>
                  <a:lumOff val="35000"/>
                </a:schemeClr>
              </a:solidFill>
              <a:ea typeface="Myriad Pro" charset="0"/>
              <a:cs typeface="Microsoft Tai Le" panose="020B0502040204020203" pitchFamily="34" charset="0"/>
            </a:endParaRPr>
          </a:p>
          <a:p>
            <a:pPr algn="just">
              <a:lnSpc>
                <a:spcPct val="150000"/>
              </a:lnSpc>
            </a:pPr>
            <a:r>
              <a:rPr lang="en-US" sz="1200" b="1" dirty="0" err="1">
                <a:solidFill>
                  <a:schemeClr val="tx1">
                    <a:lumMod val="65000"/>
                    <a:lumOff val="35000"/>
                  </a:schemeClr>
                </a:solidFill>
                <a:ea typeface="Myriad Pro" charset="0"/>
                <a:cs typeface="Microsoft Tai Le" panose="020B0502040204020203" pitchFamily="34" charset="0"/>
              </a:rPr>
              <a:t>sendiri</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terdiri</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dari</a:t>
            </a:r>
            <a:r>
              <a:rPr lang="en-US" sz="1200" b="1" dirty="0">
                <a:solidFill>
                  <a:schemeClr val="tx1">
                    <a:lumMod val="65000"/>
                    <a:lumOff val="35000"/>
                  </a:schemeClr>
                </a:solidFill>
                <a:ea typeface="Myriad Pro" charset="0"/>
                <a:cs typeface="Microsoft Tai Le" panose="020B0502040204020203" pitchFamily="34" charset="0"/>
              </a:rPr>
              <a:t> 5 Unit UP3 , UP2D, 2 UP2K dan 19 ULP.</a:t>
            </a:r>
          </a:p>
          <a:p>
            <a:pPr algn="just">
              <a:lnSpc>
                <a:spcPct val="150000"/>
              </a:lnSpc>
            </a:pPr>
            <a:endParaRPr lang="en-US" sz="1050" b="1" dirty="0">
              <a:solidFill>
                <a:schemeClr val="tx1">
                  <a:lumMod val="65000"/>
                  <a:lumOff val="35000"/>
                </a:schemeClr>
              </a:solidFill>
              <a:ea typeface="Myriad Pro" charset="0"/>
              <a:cs typeface="Microsoft Tai Le" panose="020B0502040204020203" pitchFamily="34" charset="0"/>
            </a:endParaRPr>
          </a:p>
        </p:txBody>
      </p:sp>
      <p:sp>
        <p:nvSpPr>
          <p:cNvPr id="162" name="TextBox 161">
            <a:extLst>
              <a:ext uri="{FF2B5EF4-FFF2-40B4-BE49-F238E27FC236}">
                <a16:creationId xmlns:a16="http://schemas.microsoft.com/office/drawing/2014/main" xmlns="" id="{7D26371C-B4D6-43C3-BDCC-C8E45BD99B52}"/>
              </a:ext>
            </a:extLst>
          </p:cNvPr>
          <p:cNvSpPr txBox="1"/>
          <p:nvPr/>
        </p:nvSpPr>
        <p:spPr>
          <a:xfrm>
            <a:off x="6449619" y="4508264"/>
            <a:ext cx="5428564" cy="1996700"/>
          </a:xfrm>
          <a:prstGeom prst="rect">
            <a:avLst/>
          </a:prstGeom>
          <a:noFill/>
        </p:spPr>
        <p:txBody>
          <a:bodyPr wrap="square" rtlCol="0">
            <a:spAutoFit/>
          </a:bodyPr>
          <a:lstStyle/>
          <a:p>
            <a:pPr algn="just">
              <a:lnSpc>
                <a:spcPct val="150000"/>
              </a:lnSpc>
            </a:pPr>
            <a:r>
              <a:rPr lang="en-US" sz="1200" b="1" dirty="0" err="1">
                <a:solidFill>
                  <a:schemeClr val="tx1">
                    <a:lumMod val="65000"/>
                    <a:lumOff val="35000"/>
                  </a:schemeClr>
                </a:solidFill>
                <a:ea typeface="Myriad Pro" charset="0"/>
                <a:cs typeface="Microsoft Tai Le" panose="020B0502040204020203" pitchFamily="34" charset="0"/>
              </a:rPr>
              <a:t>Hingga</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Juni</a:t>
            </a:r>
            <a:r>
              <a:rPr lang="en-US" sz="1200" b="1" dirty="0">
                <a:solidFill>
                  <a:schemeClr val="tx1">
                    <a:lumMod val="65000"/>
                    <a:lumOff val="35000"/>
                  </a:schemeClr>
                </a:solidFill>
                <a:ea typeface="Myriad Pro" charset="0"/>
                <a:cs typeface="Microsoft Tai Le" panose="020B0502040204020203" pitchFamily="34" charset="0"/>
              </a:rPr>
              <a:t> 2020, UIW </a:t>
            </a:r>
            <a:r>
              <a:rPr lang="en-US" sz="1200" b="1" dirty="0" err="1">
                <a:solidFill>
                  <a:schemeClr val="tx1">
                    <a:lumMod val="65000"/>
                    <a:lumOff val="35000"/>
                  </a:schemeClr>
                </a:solidFill>
                <a:ea typeface="Myriad Pro" charset="0"/>
                <a:cs typeface="Microsoft Tai Le" panose="020B0502040204020203" pitchFamily="34" charset="0"/>
              </a:rPr>
              <a:t>Kaltimra</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telah</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memiliki</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jumlah</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pelanggan</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smtClean="0">
                <a:solidFill>
                  <a:schemeClr val="tx1">
                    <a:lumMod val="65000"/>
                    <a:lumOff val="35000"/>
                  </a:schemeClr>
                </a:solidFill>
                <a:ea typeface="Myriad Pro" charset="0"/>
                <a:cs typeface="Microsoft Tai Le" panose="020B0502040204020203" pitchFamily="34" charset="0"/>
              </a:rPr>
              <a:t>1.266.043 </a:t>
            </a:r>
            <a:r>
              <a:rPr lang="en-US" sz="1200" b="1" dirty="0" err="1">
                <a:solidFill>
                  <a:schemeClr val="tx1">
                    <a:lumMod val="65000"/>
                    <a:lumOff val="35000"/>
                  </a:schemeClr>
                </a:solidFill>
                <a:ea typeface="Myriad Pro" charset="0"/>
                <a:cs typeface="Microsoft Tai Le" panose="020B0502040204020203" pitchFamily="34" charset="0"/>
              </a:rPr>
              <a:t>pelanggan</a:t>
            </a:r>
            <a:r>
              <a:rPr lang="en-US" sz="1200" b="1" dirty="0">
                <a:solidFill>
                  <a:schemeClr val="tx1">
                    <a:lumMod val="65000"/>
                    <a:lumOff val="35000"/>
                  </a:schemeClr>
                </a:solidFill>
                <a:ea typeface="Myriad Pro" charset="0"/>
                <a:cs typeface="Microsoft Tai Le" panose="020B0502040204020203" pitchFamily="34" charset="0"/>
              </a:rPr>
              <a:t>, asset yang </a:t>
            </a:r>
            <a:r>
              <a:rPr lang="en-US" sz="1200" b="1" dirty="0" err="1">
                <a:solidFill>
                  <a:schemeClr val="tx1">
                    <a:lumMod val="65000"/>
                    <a:lumOff val="35000"/>
                  </a:schemeClr>
                </a:solidFill>
                <a:ea typeface="Myriad Pro" charset="0"/>
                <a:cs typeface="Microsoft Tai Le" panose="020B0502040204020203" pitchFamily="34" charset="0"/>
              </a:rPr>
              <a:t>diantaranya</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adalah</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Jaringan</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Tegangan</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Menengah</a:t>
            </a:r>
            <a:r>
              <a:rPr lang="en-US" sz="1200" b="1" dirty="0">
                <a:solidFill>
                  <a:schemeClr val="tx1">
                    <a:lumMod val="65000"/>
                    <a:lumOff val="35000"/>
                  </a:schemeClr>
                </a:solidFill>
                <a:ea typeface="Myriad Pro" charset="0"/>
                <a:cs typeface="Microsoft Tai Le" panose="020B0502040204020203" pitchFamily="34" charset="0"/>
              </a:rPr>
              <a:t> (JTM) </a:t>
            </a:r>
            <a:r>
              <a:rPr lang="en-US" sz="1200" b="1" dirty="0" err="1">
                <a:solidFill>
                  <a:schemeClr val="tx1">
                    <a:lumMod val="65000"/>
                    <a:lumOff val="35000"/>
                  </a:schemeClr>
                </a:solidFill>
                <a:ea typeface="Myriad Pro" charset="0"/>
                <a:cs typeface="Microsoft Tai Le" panose="020B0502040204020203" pitchFamily="34" charset="0"/>
              </a:rPr>
              <a:t>dengan</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panjang</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smtClean="0">
                <a:solidFill>
                  <a:schemeClr val="tx1">
                    <a:lumMod val="65000"/>
                    <a:lumOff val="35000"/>
                  </a:schemeClr>
                </a:solidFill>
                <a:ea typeface="Myriad Pro" charset="0"/>
                <a:cs typeface="Microsoft Tai Le" panose="020B0502040204020203" pitchFamily="34" charset="0"/>
              </a:rPr>
              <a:t>9200,54 </a:t>
            </a:r>
            <a:r>
              <a:rPr lang="en-US" sz="1200" b="1" dirty="0">
                <a:solidFill>
                  <a:schemeClr val="tx1">
                    <a:lumMod val="65000"/>
                    <a:lumOff val="35000"/>
                  </a:schemeClr>
                </a:solidFill>
                <a:ea typeface="Myriad Pro" charset="0"/>
                <a:cs typeface="Microsoft Tai Le" panose="020B0502040204020203" pitchFamily="34" charset="0"/>
              </a:rPr>
              <a:t>kms, </a:t>
            </a:r>
            <a:r>
              <a:rPr lang="en-US" sz="1200" b="1" dirty="0" err="1">
                <a:solidFill>
                  <a:schemeClr val="tx1">
                    <a:lumMod val="65000"/>
                    <a:lumOff val="35000"/>
                  </a:schemeClr>
                </a:solidFill>
                <a:ea typeface="Myriad Pro" charset="0"/>
                <a:cs typeface="Microsoft Tai Le" panose="020B0502040204020203" pitchFamily="34" charset="0"/>
              </a:rPr>
              <a:t>Gardu</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Distribusi</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sebanyak</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smtClean="0">
                <a:solidFill>
                  <a:schemeClr val="tx1">
                    <a:lumMod val="65000"/>
                    <a:lumOff val="35000"/>
                  </a:schemeClr>
                </a:solidFill>
                <a:ea typeface="Myriad Pro" charset="0"/>
                <a:cs typeface="Microsoft Tai Le" panose="020B0502040204020203" pitchFamily="34" charset="0"/>
              </a:rPr>
              <a:t>10.354 </a:t>
            </a:r>
            <a:r>
              <a:rPr lang="en-US" sz="1200" b="1" dirty="0" err="1">
                <a:solidFill>
                  <a:schemeClr val="tx1">
                    <a:lumMod val="65000"/>
                    <a:lumOff val="35000"/>
                  </a:schemeClr>
                </a:solidFill>
                <a:ea typeface="Myriad Pro" charset="0"/>
                <a:cs typeface="Microsoft Tai Le" panose="020B0502040204020203" pitchFamily="34" charset="0"/>
              </a:rPr>
              <a:t>buah</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smtClean="0">
                <a:solidFill>
                  <a:schemeClr val="tx1">
                    <a:lumMod val="65000"/>
                    <a:lumOff val="35000"/>
                  </a:schemeClr>
                </a:solidFill>
                <a:ea typeface="Myriad Pro" charset="0"/>
                <a:cs typeface="Microsoft Tai Le" panose="020B0502040204020203" pitchFamily="34" charset="0"/>
              </a:rPr>
              <a:t>1.399.869 kVA </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Jaringan</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Tegangan</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Rendah</a:t>
            </a:r>
            <a:r>
              <a:rPr lang="en-US" sz="1200" b="1" dirty="0">
                <a:solidFill>
                  <a:schemeClr val="tx1">
                    <a:lumMod val="65000"/>
                    <a:lumOff val="35000"/>
                  </a:schemeClr>
                </a:solidFill>
                <a:ea typeface="Myriad Pro" charset="0"/>
                <a:cs typeface="Microsoft Tai Le" panose="020B0502040204020203" pitchFamily="34" charset="0"/>
              </a:rPr>
              <a:t> (JTR) </a:t>
            </a:r>
            <a:r>
              <a:rPr lang="en-US" sz="1200" b="1" dirty="0" err="1">
                <a:solidFill>
                  <a:schemeClr val="tx1">
                    <a:lumMod val="65000"/>
                    <a:lumOff val="35000"/>
                  </a:schemeClr>
                </a:solidFill>
                <a:ea typeface="Myriad Pro" charset="0"/>
                <a:cs typeface="Microsoft Tai Le" panose="020B0502040204020203" pitchFamily="34" charset="0"/>
              </a:rPr>
              <a:t>sepanjang</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smtClean="0">
                <a:solidFill>
                  <a:schemeClr val="tx1">
                    <a:lumMod val="65000"/>
                    <a:lumOff val="35000"/>
                  </a:schemeClr>
                </a:solidFill>
                <a:ea typeface="Myriad Pro" charset="0"/>
                <a:cs typeface="Microsoft Tai Le" panose="020B0502040204020203" pitchFamily="34" charset="0"/>
              </a:rPr>
              <a:t>9.519,48, </a:t>
            </a:r>
            <a:r>
              <a:rPr lang="en-US" sz="1200" b="1" dirty="0">
                <a:solidFill>
                  <a:schemeClr val="tx1">
                    <a:lumMod val="65000"/>
                    <a:lumOff val="35000"/>
                  </a:schemeClr>
                </a:solidFill>
                <a:ea typeface="Myriad Pro" charset="0"/>
                <a:cs typeface="Microsoft Tai Le" panose="020B0502040204020203" pitchFamily="34" charset="0"/>
              </a:rPr>
              <a:t>SR </a:t>
            </a:r>
            <a:r>
              <a:rPr lang="en-US" sz="1200" b="1" dirty="0" err="1">
                <a:solidFill>
                  <a:schemeClr val="tx1">
                    <a:lumMod val="65000"/>
                    <a:lumOff val="35000"/>
                  </a:schemeClr>
                </a:solidFill>
                <a:ea typeface="Myriad Pro" charset="0"/>
                <a:cs typeface="Microsoft Tai Le" panose="020B0502040204020203" pitchFamily="34" charset="0"/>
              </a:rPr>
              <a:t>sepanjang</a:t>
            </a:r>
            <a:r>
              <a:rPr lang="en-US" sz="1200" b="1" dirty="0">
                <a:solidFill>
                  <a:schemeClr val="tx1">
                    <a:lumMod val="65000"/>
                    <a:lumOff val="35000"/>
                  </a:schemeClr>
                </a:solidFill>
                <a:ea typeface="Myriad Pro" charset="0"/>
                <a:cs typeface="Microsoft Tai Le" panose="020B0502040204020203" pitchFamily="34" charset="0"/>
              </a:rPr>
              <a:t> 50.845 kms, </a:t>
            </a:r>
            <a:r>
              <a:rPr lang="en-US" sz="1200" b="1" dirty="0" err="1">
                <a:solidFill>
                  <a:schemeClr val="tx1">
                    <a:lumMod val="65000"/>
                    <a:lumOff val="35000"/>
                  </a:schemeClr>
                </a:solidFill>
                <a:ea typeface="Myriad Pro" charset="0"/>
                <a:cs typeface="Microsoft Tai Le" panose="020B0502040204020203" pitchFamily="34" charset="0"/>
              </a:rPr>
              <a:t>serta</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Penyulang</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sebanyak</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smtClean="0">
                <a:solidFill>
                  <a:schemeClr val="tx1">
                    <a:lumMod val="65000"/>
                    <a:lumOff val="35000"/>
                  </a:schemeClr>
                </a:solidFill>
                <a:ea typeface="Myriad Pro" charset="0"/>
                <a:cs typeface="Microsoft Tai Le" panose="020B0502040204020203" pitchFamily="34" charset="0"/>
              </a:rPr>
              <a:t>198 </a:t>
            </a:r>
            <a:r>
              <a:rPr lang="en-US" sz="1200" b="1" dirty="0">
                <a:solidFill>
                  <a:schemeClr val="tx1">
                    <a:lumMod val="65000"/>
                    <a:lumOff val="35000"/>
                  </a:schemeClr>
                </a:solidFill>
                <a:ea typeface="Myriad Pro" charset="0"/>
                <a:cs typeface="Microsoft Tai Le" panose="020B0502040204020203" pitchFamily="34" charset="0"/>
              </a:rPr>
              <a:t>(</a:t>
            </a:r>
            <a:r>
              <a:rPr lang="en-US" sz="1200" b="1" dirty="0">
                <a:solidFill>
                  <a:srgbClr val="FF0000"/>
                </a:solidFill>
                <a:ea typeface="Myriad Pro" charset="0"/>
                <a:cs typeface="Microsoft Tai Le" panose="020B0502040204020203" pitchFamily="34" charset="0"/>
              </a:rPr>
              <a:t>137</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Penyulang</a:t>
            </a:r>
            <a:r>
              <a:rPr lang="en-US" sz="1200" b="1" dirty="0">
                <a:solidFill>
                  <a:schemeClr val="tx1">
                    <a:lumMod val="65000"/>
                    <a:lumOff val="35000"/>
                  </a:schemeClr>
                </a:solidFill>
                <a:ea typeface="Myriad Pro" charset="0"/>
                <a:cs typeface="Microsoft Tai Le" panose="020B0502040204020203" pitchFamily="34" charset="0"/>
              </a:rPr>
              <a:t> grid dan </a:t>
            </a:r>
            <a:r>
              <a:rPr lang="en-US" sz="1200" b="1" dirty="0">
                <a:solidFill>
                  <a:srgbClr val="FF0000"/>
                </a:solidFill>
                <a:ea typeface="Myriad Pro" charset="0"/>
                <a:cs typeface="Microsoft Tai Le" panose="020B0502040204020203" pitchFamily="34" charset="0"/>
              </a:rPr>
              <a:t>48</a:t>
            </a:r>
            <a:r>
              <a:rPr lang="en-US" sz="1200" b="1" dirty="0">
                <a:solidFill>
                  <a:schemeClr val="tx1">
                    <a:lumMod val="65000"/>
                    <a:lumOff val="35000"/>
                  </a:schemeClr>
                </a:solidFill>
                <a:ea typeface="Myriad Pro" charset="0"/>
                <a:cs typeface="Microsoft Tai Le" panose="020B0502040204020203" pitchFamily="34" charset="0"/>
              </a:rPr>
              <a:t> </a:t>
            </a:r>
            <a:r>
              <a:rPr lang="en-US" sz="1200" b="1" dirty="0" err="1">
                <a:solidFill>
                  <a:schemeClr val="tx1">
                    <a:lumMod val="65000"/>
                    <a:lumOff val="35000"/>
                  </a:schemeClr>
                </a:solidFill>
                <a:ea typeface="Myriad Pro" charset="0"/>
                <a:cs typeface="Microsoft Tai Le" panose="020B0502040204020203" pitchFamily="34" charset="0"/>
              </a:rPr>
              <a:t>penyulang</a:t>
            </a:r>
            <a:r>
              <a:rPr lang="en-US" sz="1200" b="1" dirty="0">
                <a:solidFill>
                  <a:schemeClr val="tx1">
                    <a:lumMod val="65000"/>
                    <a:lumOff val="35000"/>
                  </a:schemeClr>
                </a:solidFill>
                <a:ea typeface="Myriad Pro" charset="0"/>
                <a:cs typeface="Microsoft Tai Le" panose="020B0502040204020203" pitchFamily="34" charset="0"/>
              </a:rPr>
              <a:t> isolated).</a:t>
            </a:r>
          </a:p>
          <a:p>
            <a:pPr algn="just">
              <a:lnSpc>
                <a:spcPct val="150000"/>
              </a:lnSpc>
            </a:pPr>
            <a:endParaRPr lang="en-US" sz="1050" b="1" dirty="0">
              <a:solidFill>
                <a:schemeClr val="tx1">
                  <a:lumMod val="65000"/>
                  <a:lumOff val="35000"/>
                </a:schemeClr>
              </a:solidFill>
              <a:ea typeface="Myriad Pro" charset="0"/>
              <a:cs typeface="Microsoft Tai Le" panose="020B0502040204020203" pitchFamily="34" charset="0"/>
            </a:endParaRPr>
          </a:p>
        </p:txBody>
      </p:sp>
      <p:sp>
        <p:nvSpPr>
          <p:cNvPr id="29" name="Right Triangle 28">
            <a:extLst>
              <a:ext uri="{FF2B5EF4-FFF2-40B4-BE49-F238E27FC236}">
                <a16:creationId xmlns:a16="http://schemas.microsoft.com/office/drawing/2014/main" xmlns="" id="{CBB45074-F88B-43FC-A433-0C30F90AC3C7}"/>
              </a:ext>
            </a:extLst>
          </p:cNvPr>
          <p:cNvSpPr/>
          <p:nvPr/>
        </p:nvSpPr>
        <p:spPr>
          <a:xfrm>
            <a:off x="6117585" y="1243671"/>
            <a:ext cx="1083360" cy="1144649"/>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xmlns="" id="{13F97E9E-1F40-46CF-9421-3054DEF68F15}"/>
              </a:ext>
            </a:extLst>
          </p:cNvPr>
          <p:cNvSpPr/>
          <p:nvPr/>
        </p:nvSpPr>
        <p:spPr>
          <a:xfrm>
            <a:off x="6126482" y="2388320"/>
            <a:ext cx="1296594" cy="3059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ight Triangle 163">
            <a:extLst>
              <a:ext uri="{FF2B5EF4-FFF2-40B4-BE49-F238E27FC236}">
                <a16:creationId xmlns:a16="http://schemas.microsoft.com/office/drawing/2014/main" xmlns="" id="{CE8EEFE8-F28E-4E28-8F9E-E776C8359DEC}"/>
              </a:ext>
            </a:extLst>
          </p:cNvPr>
          <p:cNvSpPr/>
          <p:nvPr/>
        </p:nvSpPr>
        <p:spPr>
          <a:xfrm rot="13410422">
            <a:off x="5500688" y="1591655"/>
            <a:ext cx="1226720" cy="1300205"/>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Isosceles Triangle 165">
            <a:extLst>
              <a:ext uri="{FF2B5EF4-FFF2-40B4-BE49-F238E27FC236}">
                <a16:creationId xmlns:a16="http://schemas.microsoft.com/office/drawing/2014/main" xmlns="" id="{939487B0-2E0A-4188-8659-BAEB81644509}"/>
              </a:ext>
            </a:extLst>
          </p:cNvPr>
          <p:cNvSpPr/>
          <p:nvPr/>
        </p:nvSpPr>
        <p:spPr>
          <a:xfrm rot="5400000" flipH="1">
            <a:off x="10962769" y="6460109"/>
            <a:ext cx="269368" cy="232214"/>
          </a:xfrm>
          <a:prstGeom prst="triangle">
            <a:avLst/>
          </a:prstGeom>
          <a:solidFill>
            <a:schemeClr val="accent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Isosceles Triangle 166">
            <a:extLst>
              <a:ext uri="{FF2B5EF4-FFF2-40B4-BE49-F238E27FC236}">
                <a16:creationId xmlns:a16="http://schemas.microsoft.com/office/drawing/2014/main" xmlns="" id="{C90E22E7-2628-428F-96F4-2DAD37D1B6B6}"/>
              </a:ext>
            </a:extLst>
          </p:cNvPr>
          <p:cNvSpPr/>
          <p:nvPr/>
        </p:nvSpPr>
        <p:spPr>
          <a:xfrm rot="5400000" flipH="1">
            <a:off x="11303566" y="6479150"/>
            <a:ext cx="225193" cy="194132"/>
          </a:xfrm>
          <a:prstGeom prst="triangle">
            <a:avLst/>
          </a:prstGeom>
          <a:noFill/>
          <a:ln w="28575">
            <a:solidFill>
              <a:srgbClr val="0D5A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Isosceles Triangle 167">
            <a:extLst>
              <a:ext uri="{FF2B5EF4-FFF2-40B4-BE49-F238E27FC236}">
                <a16:creationId xmlns:a16="http://schemas.microsoft.com/office/drawing/2014/main" xmlns="" id="{C93C4645-89FF-4EE9-B2E1-6F0C47EDAD96}"/>
              </a:ext>
            </a:extLst>
          </p:cNvPr>
          <p:cNvSpPr/>
          <p:nvPr/>
        </p:nvSpPr>
        <p:spPr>
          <a:xfrm rot="5400000" flipH="1">
            <a:off x="11584126" y="6460109"/>
            <a:ext cx="269368" cy="232214"/>
          </a:xfrm>
          <a:prstGeom prst="triangle">
            <a:avLst/>
          </a:prstGeom>
          <a:solidFill>
            <a:srgbClr val="01A8B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Picture 168">
            <a:extLst>
              <a:ext uri="{FF2B5EF4-FFF2-40B4-BE49-F238E27FC236}">
                <a16:creationId xmlns:a16="http://schemas.microsoft.com/office/drawing/2014/main" xmlns="" id="{DC79BC1C-7203-41A0-AFE9-52B52DD9727E}"/>
              </a:ext>
            </a:extLst>
          </p:cNvPr>
          <p:cNvPicPr>
            <a:picLocks noChangeAspect="1"/>
          </p:cNvPicPr>
          <p:nvPr/>
        </p:nvPicPr>
        <p:blipFill>
          <a:blip r:embed="rId4">
            <a:grayscl/>
          </a:blip>
          <a:stretch>
            <a:fillRect/>
          </a:stretch>
        </p:blipFill>
        <p:spPr>
          <a:xfrm>
            <a:off x="9086426" y="655458"/>
            <a:ext cx="2813088" cy="3557984"/>
          </a:xfrm>
          <a:prstGeom prst="rect">
            <a:avLst/>
          </a:prstGeom>
        </p:spPr>
      </p:pic>
      <p:grpSp>
        <p:nvGrpSpPr>
          <p:cNvPr id="113" name="Group 112">
            <a:extLst>
              <a:ext uri="{FF2B5EF4-FFF2-40B4-BE49-F238E27FC236}">
                <a16:creationId xmlns:a16="http://schemas.microsoft.com/office/drawing/2014/main" xmlns="" id="{CC3F6879-F5B4-45C5-822B-19FDB64917CA}"/>
              </a:ext>
            </a:extLst>
          </p:cNvPr>
          <p:cNvGrpSpPr/>
          <p:nvPr/>
        </p:nvGrpSpPr>
        <p:grpSpPr>
          <a:xfrm>
            <a:off x="8774697" y="627349"/>
            <a:ext cx="3428000" cy="3557984"/>
            <a:chOff x="662953" y="651982"/>
            <a:chExt cx="5341139" cy="5543665"/>
          </a:xfrm>
        </p:grpSpPr>
        <p:pic>
          <p:nvPicPr>
            <p:cNvPr id="114" name="Picture 113">
              <a:extLst>
                <a:ext uri="{FF2B5EF4-FFF2-40B4-BE49-F238E27FC236}">
                  <a16:creationId xmlns:a16="http://schemas.microsoft.com/office/drawing/2014/main" xmlns="" id="{5CF83F19-C09D-4632-94A1-D070DE3544CF}"/>
                </a:ext>
              </a:extLst>
            </p:cNvPr>
            <p:cNvPicPr>
              <a:picLocks noChangeAspect="1"/>
            </p:cNvPicPr>
            <p:nvPr/>
          </p:nvPicPr>
          <p:blipFill>
            <a:blip r:embed="rId4"/>
            <a:stretch>
              <a:fillRect/>
            </a:stretch>
          </p:blipFill>
          <p:spPr>
            <a:xfrm>
              <a:off x="662953" y="651982"/>
              <a:ext cx="4383050" cy="5543665"/>
            </a:xfrm>
            <a:prstGeom prst="rect">
              <a:avLst/>
            </a:prstGeom>
          </p:spPr>
        </p:pic>
        <p:sp>
          <p:nvSpPr>
            <p:cNvPr id="115" name="TextBox 114">
              <a:extLst>
                <a:ext uri="{FF2B5EF4-FFF2-40B4-BE49-F238E27FC236}">
                  <a16:creationId xmlns:a16="http://schemas.microsoft.com/office/drawing/2014/main" xmlns="" id="{314EDE50-7686-406E-8B15-5C79B20F4374}"/>
                </a:ext>
              </a:extLst>
            </p:cNvPr>
            <p:cNvSpPr txBox="1"/>
            <p:nvPr/>
          </p:nvSpPr>
          <p:spPr>
            <a:xfrm>
              <a:off x="3392577" y="5379056"/>
              <a:ext cx="2412356" cy="781998"/>
            </a:xfrm>
            <a:prstGeom prst="rect">
              <a:avLst/>
            </a:prstGeom>
          </p:spPr>
          <p:txBody>
            <a:bodyPr wrap="square" rtlCol="0">
              <a:spAutoFit/>
            </a:bodyPr>
            <a:lstStyle/>
            <a:p>
              <a:pPr algn="ctr"/>
              <a:r>
                <a:rPr lang="en-US" sz="1100" b="1" i="1" dirty="0">
                  <a:solidFill>
                    <a:schemeClr val="tx1">
                      <a:lumMod val="75000"/>
                      <a:lumOff val="25000"/>
                    </a:schemeClr>
                  </a:solidFill>
                  <a:effectLst>
                    <a:outerShdw blurRad="38100" dist="38100" dir="2700000" algn="tl">
                      <a:srgbClr val="000000">
                        <a:alpha val="43137"/>
                      </a:srgbClr>
                    </a:outerShdw>
                  </a:effectLst>
                  <a:latin typeface="Myriad Pro" charset="0"/>
                  <a:ea typeface="Myriad Pro" charset="0"/>
                  <a:cs typeface="Myriad Pro" charset="0"/>
                </a:rPr>
                <a:t>UP3 BALIKPAPAN</a:t>
              </a:r>
            </a:p>
          </p:txBody>
        </p:sp>
        <p:sp>
          <p:nvSpPr>
            <p:cNvPr id="116" name="TextBox 115">
              <a:extLst>
                <a:ext uri="{FF2B5EF4-FFF2-40B4-BE49-F238E27FC236}">
                  <a16:creationId xmlns:a16="http://schemas.microsoft.com/office/drawing/2014/main" xmlns="" id="{3A3CEE28-96A1-44EC-BCE5-B0CE880F9602}"/>
                </a:ext>
              </a:extLst>
            </p:cNvPr>
            <p:cNvSpPr txBox="1"/>
            <p:nvPr/>
          </p:nvSpPr>
          <p:spPr>
            <a:xfrm>
              <a:off x="4106760" y="3853148"/>
              <a:ext cx="1897332" cy="781998"/>
            </a:xfrm>
            <a:prstGeom prst="rect">
              <a:avLst/>
            </a:prstGeom>
          </p:spPr>
          <p:txBody>
            <a:bodyPr wrap="square" rtlCol="0">
              <a:spAutoFit/>
            </a:bodyPr>
            <a:lstStyle/>
            <a:p>
              <a:pPr algn="ctr"/>
              <a:r>
                <a:rPr lang="en-US" sz="1100" b="1" i="1" dirty="0">
                  <a:solidFill>
                    <a:schemeClr val="tx1">
                      <a:lumMod val="75000"/>
                      <a:lumOff val="25000"/>
                    </a:schemeClr>
                  </a:solidFill>
                  <a:effectLst>
                    <a:outerShdw blurRad="38100" dist="38100" dir="2700000" algn="tl">
                      <a:srgbClr val="000000">
                        <a:alpha val="43137"/>
                      </a:srgbClr>
                    </a:outerShdw>
                  </a:effectLst>
                  <a:latin typeface="Myriad Pro" charset="0"/>
                  <a:ea typeface="Myriad Pro" charset="0"/>
                  <a:cs typeface="Myriad Pro" charset="0"/>
                </a:rPr>
                <a:t>UP3 BONTANG</a:t>
              </a:r>
            </a:p>
          </p:txBody>
        </p:sp>
        <p:sp>
          <p:nvSpPr>
            <p:cNvPr id="117" name="TextBox 116">
              <a:extLst>
                <a:ext uri="{FF2B5EF4-FFF2-40B4-BE49-F238E27FC236}">
                  <a16:creationId xmlns:a16="http://schemas.microsoft.com/office/drawing/2014/main" xmlns="" id="{204B9686-7CE1-478F-A56F-17949AA2937C}"/>
                </a:ext>
              </a:extLst>
            </p:cNvPr>
            <p:cNvSpPr txBox="1"/>
            <p:nvPr/>
          </p:nvSpPr>
          <p:spPr>
            <a:xfrm>
              <a:off x="713373" y="1692488"/>
              <a:ext cx="1897332" cy="474785"/>
            </a:xfrm>
            <a:prstGeom prst="rect">
              <a:avLst/>
            </a:prstGeom>
          </p:spPr>
          <p:txBody>
            <a:bodyPr wrap="square" rtlCol="0">
              <a:spAutoFit/>
            </a:bodyPr>
            <a:lstStyle/>
            <a:p>
              <a:pPr algn="ctr"/>
              <a:r>
                <a:rPr lang="en-US" sz="1100" b="1" i="1" dirty="0">
                  <a:solidFill>
                    <a:schemeClr val="tx1">
                      <a:lumMod val="75000"/>
                      <a:lumOff val="25000"/>
                    </a:schemeClr>
                  </a:solidFill>
                  <a:effectLst>
                    <a:outerShdw blurRad="38100" dist="38100" dir="2700000" algn="tl">
                      <a:srgbClr val="000000">
                        <a:alpha val="43137"/>
                      </a:srgbClr>
                    </a:outerShdw>
                  </a:effectLst>
                  <a:latin typeface="Myriad Pro" charset="0"/>
                  <a:ea typeface="Myriad Pro" charset="0"/>
                  <a:cs typeface="Myriad Pro" charset="0"/>
                </a:rPr>
                <a:t>UP3 BERAU</a:t>
              </a:r>
            </a:p>
          </p:txBody>
        </p:sp>
        <p:sp>
          <p:nvSpPr>
            <p:cNvPr id="118" name="TextBox 117">
              <a:extLst>
                <a:ext uri="{FF2B5EF4-FFF2-40B4-BE49-F238E27FC236}">
                  <a16:creationId xmlns:a16="http://schemas.microsoft.com/office/drawing/2014/main" xmlns="" id="{81D575E8-4FC1-466B-B610-EAE59450A7B2}"/>
                </a:ext>
              </a:extLst>
            </p:cNvPr>
            <p:cNvSpPr txBox="1"/>
            <p:nvPr/>
          </p:nvSpPr>
          <p:spPr>
            <a:xfrm>
              <a:off x="3845990" y="809474"/>
              <a:ext cx="1897334" cy="781998"/>
            </a:xfrm>
            <a:prstGeom prst="rect">
              <a:avLst/>
            </a:prstGeom>
          </p:spPr>
          <p:txBody>
            <a:bodyPr wrap="square" rtlCol="0">
              <a:spAutoFit/>
            </a:bodyPr>
            <a:lstStyle/>
            <a:p>
              <a:pPr algn="ctr"/>
              <a:r>
                <a:rPr lang="en-US" sz="1100" b="1" i="1" dirty="0">
                  <a:solidFill>
                    <a:schemeClr val="tx1">
                      <a:lumMod val="75000"/>
                      <a:lumOff val="25000"/>
                    </a:schemeClr>
                  </a:solidFill>
                  <a:effectLst>
                    <a:outerShdw blurRad="38100" dist="38100" dir="2700000" algn="tl">
                      <a:srgbClr val="000000">
                        <a:alpha val="43137"/>
                      </a:srgbClr>
                    </a:outerShdw>
                  </a:effectLst>
                  <a:latin typeface="Myriad Pro" charset="0"/>
                  <a:ea typeface="Myriad Pro" charset="0"/>
                  <a:cs typeface="Myriad Pro" charset="0"/>
                </a:rPr>
                <a:t>UP3 TARAKAN</a:t>
              </a:r>
            </a:p>
          </p:txBody>
        </p:sp>
        <p:cxnSp>
          <p:nvCxnSpPr>
            <p:cNvPr id="119" name="Straight Connector 118">
              <a:extLst>
                <a:ext uri="{FF2B5EF4-FFF2-40B4-BE49-F238E27FC236}">
                  <a16:creationId xmlns:a16="http://schemas.microsoft.com/office/drawing/2014/main" xmlns="" id="{DC12A934-2D12-4A71-897B-6E0198671F92}"/>
                </a:ext>
              </a:extLst>
            </p:cNvPr>
            <p:cNvCxnSpPr>
              <a:cxnSpLocks/>
            </p:cNvCxnSpPr>
            <p:nvPr/>
          </p:nvCxnSpPr>
          <p:spPr>
            <a:xfrm flipV="1">
              <a:off x="3845989" y="1170226"/>
              <a:ext cx="262820" cy="3478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2D8F7973-F77A-4C63-9EC1-5B5156E1DB28}"/>
                </a:ext>
              </a:extLst>
            </p:cNvPr>
            <p:cNvCxnSpPr>
              <a:cxnSpLocks/>
            </p:cNvCxnSpPr>
            <p:nvPr/>
          </p:nvCxnSpPr>
          <p:spPr>
            <a:xfrm>
              <a:off x="4108809" y="1170226"/>
              <a:ext cx="1591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329A2D18-33D5-4321-8696-068E7BC542EC}"/>
                </a:ext>
              </a:extLst>
            </p:cNvPr>
            <p:cNvCxnSpPr>
              <a:cxnSpLocks/>
            </p:cNvCxnSpPr>
            <p:nvPr/>
          </p:nvCxnSpPr>
          <p:spPr>
            <a:xfrm flipH="1">
              <a:off x="2551178" y="2489290"/>
              <a:ext cx="3392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E2F065FE-FCC9-4186-98C8-22360DCEE995}"/>
                </a:ext>
              </a:extLst>
            </p:cNvPr>
            <p:cNvCxnSpPr>
              <a:cxnSpLocks/>
            </p:cNvCxnSpPr>
            <p:nvPr/>
          </p:nvCxnSpPr>
          <p:spPr>
            <a:xfrm flipH="1" flipV="1">
              <a:off x="2301910" y="2146833"/>
              <a:ext cx="259920" cy="3478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C53D9797-3683-480D-B6D4-C840AF01C6A4}"/>
                </a:ext>
              </a:extLst>
            </p:cNvPr>
            <p:cNvCxnSpPr>
              <a:cxnSpLocks/>
            </p:cNvCxnSpPr>
            <p:nvPr/>
          </p:nvCxnSpPr>
          <p:spPr>
            <a:xfrm flipH="1">
              <a:off x="1970406" y="2146833"/>
              <a:ext cx="3392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B310DB4F-9E77-4838-8634-13C8D32C6214}"/>
                </a:ext>
              </a:extLst>
            </p:cNvPr>
            <p:cNvCxnSpPr>
              <a:cxnSpLocks/>
            </p:cNvCxnSpPr>
            <p:nvPr/>
          </p:nvCxnSpPr>
          <p:spPr>
            <a:xfrm flipH="1">
              <a:off x="3910609" y="4075254"/>
              <a:ext cx="3392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596A9229-DB2A-43AD-8213-9622A979FF61}"/>
                </a:ext>
              </a:extLst>
            </p:cNvPr>
            <p:cNvCxnSpPr>
              <a:cxnSpLocks/>
            </p:cNvCxnSpPr>
            <p:nvPr/>
          </p:nvCxnSpPr>
          <p:spPr>
            <a:xfrm>
              <a:off x="3758645" y="3967316"/>
              <a:ext cx="159979" cy="1079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5F746046-BF63-473A-A65D-0A673A4DADF1}"/>
                </a:ext>
              </a:extLst>
            </p:cNvPr>
            <p:cNvCxnSpPr>
              <a:cxnSpLocks/>
            </p:cNvCxnSpPr>
            <p:nvPr/>
          </p:nvCxnSpPr>
          <p:spPr>
            <a:xfrm>
              <a:off x="3181177" y="4553635"/>
              <a:ext cx="234811" cy="603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2821918A-D290-4A49-81DE-B05CE8BFA3B3}"/>
                </a:ext>
              </a:extLst>
            </p:cNvPr>
            <p:cNvCxnSpPr>
              <a:cxnSpLocks/>
            </p:cNvCxnSpPr>
            <p:nvPr/>
          </p:nvCxnSpPr>
          <p:spPr>
            <a:xfrm flipH="1">
              <a:off x="2515010" y="4557593"/>
              <a:ext cx="6789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C14BC847-2458-4149-AA3B-9A910A51FD1E}"/>
                </a:ext>
              </a:extLst>
            </p:cNvPr>
            <p:cNvCxnSpPr>
              <a:cxnSpLocks/>
            </p:cNvCxnSpPr>
            <p:nvPr/>
          </p:nvCxnSpPr>
          <p:spPr>
            <a:xfrm flipH="1" flipV="1">
              <a:off x="3181177" y="5142759"/>
              <a:ext cx="99788" cy="28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64161D02-6D37-4F31-9380-3A16B109AE87}"/>
                </a:ext>
              </a:extLst>
            </p:cNvPr>
            <p:cNvCxnSpPr>
              <a:cxnSpLocks/>
            </p:cNvCxnSpPr>
            <p:nvPr/>
          </p:nvCxnSpPr>
          <p:spPr>
            <a:xfrm flipH="1">
              <a:off x="3276964" y="5427410"/>
              <a:ext cx="48168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xmlns="" id="{BFDE7E63-DEA8-4A23-82EE-230D08818228}"/>
                </a:ext>
              </a:extLst>
            </p:cNvPr>
            <p:cNvSpPr txBox="1"/>
            <p:nvPr/>
          </p:nvSpPr>
          <p:spPr>
            <a:xfrm>
              <a:off x="993114" y="4190226"/>
              <a:ext cx="1897332" cy="781998"/>
            </a:xfrm>
            <a:prstGeom prst="rect">
              <a:avLst/>
            </a:prstGeom>
          </p:spPr>
          <p:txBody>
            <a:bodyPr wrap="square" rtlCol="0">
              <a:spAutoFit/>
            </a:bodyPr>
            <a:lstStyle/>
            <a:p>
              <a:pPr algn="ctr"/>
              <a:r>
                <a:rPr lang="en-US" sz="1100" b="1" i="1" dirty="0">
                  <a:solidFill>
                    <a:schemeClr val="tx1">
                      <a:lumMod val="75000"/>
                      <a:lumOff val="25000"/>
                    </a:schemeClr>
                  </a:solidFill>
                  <a:effectLst>
                    <a:outerShdw blurRad="38100" dist="38100" dir="2700000" algn="tl">
                      <a:srgbClr val="000000">
                        <a:alpha val="43137"/>
                      </a:srgbClr>
                    </a:outerShdw>
                  </a:effectLst>
                  <a:latin typeface="Myriad Pro" charset="0"/>
                  <a:ea typeface="Myriad Pro" charset="0"/>
                  <a:cs typeface="Myriad Pro" charset="0"/>
                </a:rPr>
                <a:t>UP3 SAMARINDA</a:t>
              </a:r>
            </a:p>
          </p:txBody>
        </p:sp>
      </p:grpSp>
      <p:sp>
        <p:nvSpPr>
          <p:cNvPr id="58" name="Title 9">
            <a:extLst>
              <a:ext uri="{FF2B5EF4-FFF2-40B4-BE49-F238E27FC236}">
                <a16:creationId xmlns:a16="http://schemas.microsoft.com/office/drawing/2014/main" xmlns="" id="{A6B22181-D484-4F2C-9313-85D0EFB4D013}"/>
              </a:ext>
            </a:extLst>
          </p:cNvPr>
          <p:cNvSpPr txBox="1">
            <a:spLocks/>
          </p:cNvSpPr>
          <p:nvPr/>
        </p:nvSpPr>
        <p:spPr>
          <a:xfrm>
            <a:off x="7605936" y="314499"/>
            <a:ext cx="2142494" cy="412633"/>
          </a:xfrm>
          <a:prstGeom prst="rect">
            <a:avLst/>
          </a:prstGeom>
          <a:noFill/>
        </p:spPr>
        <p:txBody>
          <a:bodyPr>
            <a:noAutofit/>
          </a:bodyPr>
          <a:lstStyle>
            <a:lvl1pPr algn="l" defTabSz="1079922" rtl="0" eaLnBrk="1" latinLnBrk="0" hangingPunct="1">
              <a:lnSpc>
                <a:spcPct val="90000"/>
              </a:lnSpc>
              <a:spcBef>
                <a:spcPct val="0"/>
              </a:spcBef>
              <a:buNone/>
              <a:defRPr sz="3200" b="1" kern="1200"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pPr algn="just">
              <a:lnSpc>
                <a:spcPct val="200000"/>
              </a:lnSpc>
            </a:pPr>
            <a:r>
              <a:rPr lang="en-US" sz="1300" dirty="0">
                <a:solidFill>
                  <a:srgbClr val="089CAC"/>
                </a:solidFill>
                <a:latin typeface="Arial Rounded MT Bold" panose="020F0704030504030204" pitchFamily="34" charset="0"/>
                <a:cs typeface="Helvetica" panose="020B0604020202020204" pitchFamily="34" charset="0"/>
              </a:rPr>
              <a:t>SIGIT  WITJAKSONO</a:t>
            </a:r>
          </a:p>
          <a:p>
            <a:pPr algn="just"/>
            <a:r>
              <a:rPr lang="en-US" sz="1200" dirty="0">
                <a:solidFill>
                  <a:schemeClr val="tx1">
                    <a:lumMod val="75000"/>
                    <a:lumOff val="25000"/>
                  </a:schemeClr>
                </a:solidFill>
                <a:latin typeface="Helvetica" panose="020B0604020202020204" pitchFamily="34" charset="0"/>
                <a:cs typeface="Helvetica" panose="020B0604020202020204" pitchFamily="34" charset="0"/>
              </a:rPr>
              <a:t>GENERAL    MANAGER</a:t>
            </a:r>
          </a:p>
          <a:p>
            <a:pPr algn="just"/>
            <a:r>
              <a:rPr lang="en-US" sz="1200" spc="300" dirty="0">
                <a:solidFill>
                  <a:schemeClr val="tx1">
                    <a:lumMod val="75000"/>
                    <a:lumOff val="25000"/>
                  </a:schemeClr>
                </a:solidFill>
                <a:latin typeface="Helvetica" panose="020B0604020202020204" pitchFamily="34" charset="0"/>
                <a:cs typeface="Helvetica" panose="020B0604020202020204" pitchFamily="34" charset="0"/>
              </a:rPr>
              <a:t>UIW   KALTIMRA</a:t>
            </a:r>
            <a:endParaRPr lang="en-US" sz="1400" spc="300" dirty="0">
              <a:solidFill>
                <a:schemeClr val="tx1">
                  <a:lumMod val="75000"/>
                  <a:lumOff val="25000"/>
                </a:schemeClr>
              </a:solidFill>
              <a:latin typeface="Helvetica" panose="020B0604020202020204" pitchFamily="34" charset="0"/>
              <a:cs typeface="Helvetica" panose="020B0604020202020204" pitchFamily="34" charset="0"/>
            </a:endParaRPr>
          </a:p>
        </p:txBody>
      </p:sp>
      <p:cxnSp>
        <p:nvCxnSpPr>
          <p:cNvPr id="3" name="Straight Connector 2">
            <a:extLst>
              <a:ext uri="{FF2B5EF4-FFF2-40B4-BE49-F238E27FC236}">
                <a16:creationId xmlns:a16="http://schemas.microsoft.com/office/drawing/2014/main" xmlns="" id="{FA2F36D9-CA86-4974-BE98-A87BC8B8E5B5}"/>
              </a:ext>
            </a:extLst>
          </p:cNvPr>
          <p:cNvCxnSpPr>
            <a:cxnSpLocks/>
          </p:cNvCxnSpPr>
          <p:nvPr/>
        </p:nvCxnSpPr>
        <p:spPr>
          <a:xfrm>
            <a:off x="7716714" y="702969"/>
            <a:ext cx="1658934" cy="0"/>
          </a:xfrm>
          <a:prstGeom prst="line">
            <a:avLst/>
          </a:prstGeom>
          <a:ln w="19050" cap="rn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1335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BF88F8F-7072-4C9E-AB57-3E71C3AB16E1}"/>
              </a:ext>
            </a:extLst>
          </p:cNvPr>
          <p:cNvSpPr/>
          <p:nvPr/>
        </p:nvSpPr>
        <p:spPr>
          <a:xfrm>
            <a:off x="0" y="-45537"/>
            <a:ext cx="12192000" cy="6893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a:stretch>
            <a:fillRect/>
          </a:stretch>
        </p:blipFill>
        <p:spPr>
          <a:xfrm>
            <a:off x="1354767" y="4285901"/>
            <a:ext cx="4485640" cy="240466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20" name="Rectangle 19"/>
          <p:cNvSpPr/>
          <p:nvPr/>
        </p:nvSpPr>
        <p:spPr>
          <a:xfrm>
            <a:off x="279830" y="98167"/>
            <a:ext cx="4313681" cy="677108"/>
          </a:xfrm>
          <a:prstGeom prst="rect">
            <a:avLst/>
          </a:prstGeom>
        </p:spPr>
        <p:txBody>
          <a:bodyPr wrap="none">
            <a:spAutoFit/>
          </a:bodyPr>
          <a:lstStyle/>
          <a:p>
            <a:pPr algn="just"/>
            <a:r>
              <a:rPr lang="en-US" sz="3800" b="1" dirty="0">
                <a:ln>
                  <a:solidFill>
                    <a:schemeClr val="bg1">
                      <a:lumMod val="95000"/>
                    </a:schemeClr>
                  </a:solidFill>
                </a:ln>
                <a:solidFill>
                  <a:schemeClr val="tx1">
                    <a:lumMod val="75000"/>
                    <a:lumOff val="25000"/>
                  </a:schemeClr>
                </a:solidFill>
              </a:rPr>
              <a:t>X-MAN FOR EXPERT</a:t>
            </a:r>
            <a:r>
              <a:rPr lang="en-US" sz="3800" b="1" dirty="0">
                <a:ln>
                  <a:solidFill>
                    <a:schemeClr val="tx1">
                      <a:lumMod val="75000"/>
                      <a:lumOff val="25000"/>
                    </a:schemeClr>
                  </a:solidFill>
                </a:ln>
                <a:solidFill>
                  <a:schemeClr val="bg1"/>
                </a:solidFill>
              </a:rPr>
              <a:t> </a:t>
            </a:r>
            <a:endParaRPr lang="en-US" sz="3800" b="1" dirty="0">
              <a:ln>
                <a:solidFill>
                  <a:schemeClr val="tx1">
                    <a:lumMod val="75000"/>
                    <a:lumOff val="25000"/>
                  </a:schemeClr>
                </a:solidFill>
              </a:ln>
              <a:solidFill>
                <a:schemeClr val="bg1">
                  <a:lumMod val="95000"/>
                </a:schemeClr>
              </a:solidFill>
            </a:endParaRPr>
          </a:p>
        </p:txBody>
      </p:sp>
      <p:sp>
        <p:nvSpPr>
          <p:cNvPr id="21" name="Rectangle 20"/>
          <p:cNvSpPr/>
          <p:nvPr/>
        </p:nvSpPr>
        <p:spPr>
          <a:xfrm>
            <a:off x="279830" y="513665"/>
            <a:ext cx="3688959" cy="523220"/>
          </a:xfrm>
          <a:prstGeom prst="rect">
            <a:avLst/>
          </a:prstGeom>
        </p:spPr>
        <p:txBody>
          <a:bodyPr wrap="none">
            <a:spAutoFit/>
          </a:bodyPr>
          <a:lstStyle/>
          <a:p>
            <a:pPr algn="just"/>
            <a:r>
              <a:rPr lang="en-US" sz="2400" b="1" dirty="0">
                <a:ln>
                  <a:solidFill>
                    <a:schemeClr val="tx1">
                      <a:lumMod val="75000"/>
                      <a:lumOff val="25000"/>
                    </a:schemeClr>
                  </a:solidFill>
                </a:ln>
                <a:solidFill>
                  <a:schemeClr val="bg1"/>
                </a:solidFill>
              </a:rPr>
              <a:t> </a:t>
            </a:r>
            <a:r>
              <a:rPr lang="en-US" sz="2800" b="1" dirty="0">
                <a:ln>
                  <a:solidFill>
                    <a:schemeClr val="tx1">
                      <a:lumMod val="75000"/>
                      <a:lumOff val="25000"/>
                    </a:schemeClr>
                  </a:solidFill>
                </a:ln>
                <a:solidFill>
                  <a:schemeClr val="bg1">
                    <a:lumMod val="95000"/>
                  </a:schemeClr>
                </a:solidFill>
              </a:rPr>
              <a:t>WEEK SESSION LEADER</a:t>
            </a:r>
            <a:endParaRPr lang="en-US" sz="2000" b="1" dirty="0">
              <a:ln>
                <a:solidFill>
                  <a:schemeClr val="tx1">
                    <a:lumMod val="75000"/>
                    <a:lumOff val="25000"/>
                  </a:schemeClr>
                </a:solidFill>
              </a:ln>
              <a:solidFill>
                <a:schemeClr val="bg1">
                  <a:lumMod val="95000"/>
                </a:schemeClr>
              </a:solidFill>
            </a:endParaRPr>
          </a:p>
        </p:txBody>
      </p:sp>
      <p:sp>
        <p:nvSpPr>
          <p:cNvPr id="26" name="Freeform: Shape 25"/>
          <p:cNvSpPr/>
          <p:nvPr/>
        </p:nvSpPr>
        <p:spPr>
          <a:xfrm>
            <a:off x="846498" y="1629665"/>
            <a:ext cx="5502178" cy="806947"/>
          </a:xfrm>
          <a:custGeom>
            <a:avLst/>
            <a:gdLst>
              <a:gd name="connsiteX0" fmla="*/ 133202 w 5502178"/>
              <a:gd name="connsiteY0" fmla="*/ 0 h 806947"/>
              <a:gd name="connsiteX1" fmla="*/ 5067773 w 5502178"/>
              <a:gd name="connsiteY1" fmla="*/ 0 h 806947"/>
              <a:gd name="connsiteX2" fmla="*/ 5200975 w 5502178"/>
              <a:gd name="connsiteY2" fmla="*/ 133202 h 806947"/>
              <a:gd name="connsiteX3" fmla="*/ 5200975 w 5502178"/>
              <a:gd name="connsiteY3" fmla="*/ 320832 h 806947"/>
              <a:gd name="connsiteX4" fmla="*/ 5200975 w 5502178"/>
              <a:gd name="connsiteY4" fmla="*/ 560014 h 806947"/>
              <a:gd name="connsiteX5" fmla="*/ 5502178 w 5502178"/>
              <a:gd name="connsiteY5" fmla="*/ 806947 h 806947"/>
              <a:gd name="connsiteX6" fmla="*/ 5200975 w 5502178"/>
              <a:gd name="connsiteY6" fmla="*/ 703524 h 806947"/>
              <a:gd name="connsiteX7" fmla="*/ 5200975 w 5502178"/>
              <a:gd name="connsiteY7" fmla="*/ 703522 h 806947"/>
              <a:gd name="connsiteX8" fmla="*/ 5105300 w 5502178"/>
              <a:gd name="connsiteY8" fmla="*/ 799197 h 806947"/>
              <a:gd name="connsiteX9" fmla="*/ 5067773 w 5502178"/>
              <a:gd name="connsiteY9" fmla="*/ 799197 h 806947"/>
              <a:gd name="connsiteX10" fmla="*/ 5057888 w 5502178"/>
              <a:gd name="connsiteY10" fmla="*/ 799197 h 806947"/>
              <a:gd name="connsiteX11" fmla="*/ 4843258 w 5502178"/>
              <a:gd name="connsiteY11" fmla="*/ 799197 h 806947"/>
              <a:gd name="connsiteX12" fmla="*/ 4438130 w 5502178"/>
              <a:gd name="connsiteY12" fmla="*/ 799197 h 806947"/>
              <a:gd name="connsiteX13" fmla="*/ 133202 w 5502178"/>
              <a:gd name="connsiteY13" fmla="*/ 799197 h 806947"/>
              <a:gd name="connsiteX14" fmla="*/ 0 w 5502178"/>
              <a:gd name="connsiteY14" fmla="*/ 665995 h 806947"/>
              <a:gd name="connsiteX15" fmla="*/ 0 w 5502178"/>
              <a:gd name="connsiteY15" fmla="*/ 133202 h 806947"/>
              <a:gd name="connsiteX16" fmla="*/ 133202 w 5502178"/>
              <a:gd name="connsiteY16" fmla="*/ 0 h 80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178" h="806947">
                <a:moveTo>
                  <a:pt x="133202" y="0"/>
                </a:moveTo>
                <a:lnTo>
                  <a:pt x="5067773" y="0"/>
                </a:lnTo>
                <a:cubicBezTo>
                  <a:pt x="5141338" y="0"/>
                  <a:pt x="5200975" y="59637"/>
                  <a:pt x="5200975" y="133202"/>
                </a:cubicBezTo>
                <a:lnTo>
                  <a:pt x="5200975" y="320832"/>
                </a:lnTo>
                <a:lnTo>
                  <a:pt x="5200975" y="560014"/>
                </a:lnTo>
                <a:lnTo>
                  <a:pt x="5502178" y="806947"/>
                </a:lnTo>
                <a:lnTo>
                  <a:pt x="5200975" y="703524"/>
                </a:lnTo>
                <a:lnTo>
                  <a:pt x="5200975" y="703522"/>
                </a:lnTo>
                <a:cubicBezTo>
                  <a:pt x="5200975" y="756362"/>
                  <a:pt x="5158140" y="799197"/>
                  <a:pt x="5105300" y="799197"/>
                </a:cubicBezTo>
                <a:lnTo>
                  <a:pt x="5067773" y="799197"/>
                </a:lnTo>
                <a:lnTo>
                  <a:pt x="5057888" y="799197"/>
                </a:lnTo>
                <a:lnTo>
                  <a:pt x="4843258" y="799197"/>
                </a:lnTo>
                <a:lnTo>
                  <a:pt x="4438130" y="799197"/>
                </a:lnTo>
                <a:lnTo>
                  <a:pt x="133202" y="799197"/>
                </a:lnTo>
                <a:cubicBezTo>
                  <a:pt x="59637" y="799197"/>
                  <a:pt x="0" y="739560"/>
                  <a:pt x="0" y="665995"/>
                </a:cubicBezTo>
                <a:lnTo>
                  <a:pt x="0" y="133202"/>
                </a:lnTo>
                <a:cubicBezTo>
                  <a:pt x="0" y="59637"/>
                  <a:pt x="59637" y="0"/>
                  <a:pt x="133202"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MENINDAKLANJUTI HASIL INSPEKSI DENGAN MAKSIMAL </a:t>
            </a:r>
          </a:p>
          <a:p>
            <a:r>
              <a:rPr lang="en-US" sz="1600" b="1" dirty="0"/>
              <a:t>ENS SEBESAR  </a:t>
            </a:r>
          </a:p>
          <a:p>
            <a:r>
              <a:rPr lang="en-US" sz="1400" b="1" dirty="0"/>
              <a:t>79.333 kWh / </a:t>
            </a:r>
            <a:r>
              <a:rPr lang="en-US" sz="1400" b="1" dirty="0" err="1"/>
              <a:t>bulan</a:t>
            </a:r>
            <a:endParaRPr lang="en-US" sz="1400" b="1" dirty="0"/>
          </a:p>
        </p:txBody>
      </p:sp>
      <p:sp>
        <p:nvSpPr>
          <p:cNvPr id="29" name="Freeform: Shape 28"/>
          <p:cNvSpPr/>
          <p:nvPr/>
        </p:nvSpPr>
        <p:spPr>
          <a:xfrm>
            <a:off x="846498" y="2471337"/>
            <a:ext cx="5502178" cy="806947"/>
          </a:xfrm>
          <a:custGeom>
            <a:avLst/>
            <a:gdLst>
              <a:gd name="connsiteX0" fmla="*/ 133202 w 5502178"/>
              <a:gd name="connsiteY0" fmla="*/ 0 h 806947"/>
              <a:gd name="connsiteX1" fmla="*/ 5067773 w 5502178"/>
              <a:gd name="connsiteY1" fmla="*/ 0 h 806947"/>
              <a:gd name="connsiteX2" fmla="*/ 5200975 w 5502178"/>
              <a:gd name="connsiteY2" fmla="*/ 133202 h 806947"/>
              <a:gd name="connsiteX3" fmla="*/ 5200975 w 5502178"/>
              <a:gd name="connsiteY3" fmla="*/ 320832 h 806947"/>
              <a:gd name="connsiteX4" fmla="*/ 5200975 w 5502178"/>
              <a:gd name="connsiteY4" fmla="*/ 560014 h 806947"/>
              <a:gd name="connsiteX5" fmla="*/ 5502178 w 5502178"/>
              <a:gd name="connsiteY5" fmla="*/ 806947 h 806947"/>
              <a:gd name="connsiteX6" fmla="*/ 5200975 w 5502178"/>
              <a:gd name="connsiteY6" fmla="*/ 703524 h 806947"/>
              <a:gd name="connsiteX7" fmla="*/ 5200975 w 5502178"/>
              <a:gd name="connsiteY7" fmla="*/ 703522 h 806947"/>
              <a:gd name="connsiteX8" fmla="*/ 5105300 w 5502178"/>
              <a:gd name="connsiteY8" fmla="*/ 799197 h 806947"/>
              <a:gd name="connsiteX9" fmla="*/ 5067773 w 5502178"/>
              <a:gd name="connsiteY9" fmla="*/ 799197 h 806947"/>
              <a:gd name="connsiteX10" fmla="*/ 5057888 w 5502178"/>
              <a:gd name="connsiteY10" fmla="*/ 799197 h 806947"/>
              <a:gd name="connsiteX11" fmla="*/ 4843258 w 5502178"/>
              <a:gd name="connsiteY11" fmla="*/ 799197 h 806947"/>
              <a:gd name="connsiteX12" fmla="*/ 4438130 w 5502178"/>
              <a:gd name="connsiteY12" fmla="*/ 799197 h 806947"/>
              <a:gd name="connsiteX13" fmla="*/ 133202 w 5502178"/>
              <a:gd name="connsiteY13" fmla="*/ 799197 h 806947"/>
              <a:gd name="connsiteX14" fmla="*/ 0 w 5502178"/>
              <a:gd name="connsiteY14" fmla="*/ 665995 h 806947"/>
              <a:gd name="connsiteX15" fmla="*/ 0 w 5502178"/>
              <a:gd name="connsiteY15" fmla="*/ 133202 h 806947"/>
              <a:gd name="connsiteX16" fmla="*/ 133202 w 5502178"/>
              <a:gd name="connsiteY16" fmla="*/ 0 h 80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178" h="806947">
                <a:moveTo>
                  <a:pt x="133202" y="0"/>
                </a:moveTo>
                <a:lnTo>
                  <a:pt x="5067773" y="0"/>
                </a:lnTo>
                <a:cubicBezTo>
                  <a:pt x="5141338" y="0"/>
                  <a:pt x="5200975" y="59637"/>
                  <a:pt x="5200975" y="133202"/>
                </a:cubicBezTo>
                <a:lnTo>
                  <a:pt x="5200975" y="320832"/>
                </a:lnTo>
                <a:lnTo>
                  <a:pt x="5200975" y="560014"/>
                </a:lnTo>
                <a:lnTo>
                  <a:pt x="5502178" y="806947"/>
                </a:lnTo>
                <a:lnTo>
                  <a:pt x="5200975" y="703524"/>
                </a:lnTo>
                <a:lnTo>
                  <a:pt x="5200975" y="703522"/>
                </a:lnTo>
                <a:cubicBezTo>
                  <a:pt x="5200975" y="756362"/>
                  <a:pt x="5158140" y="799197"/>
                  <a:pt x="5105300" y="799197"/>
                </a:cubicBezTo>
                <a:lnTo>
                  <a:pt x="5067773" y="799197"/>
                </a:lnTo>
                <a:lnTo>
                  <a:pt x="5057888" y="799197"/>
                </a:lnTo>
                <a:lnTo>
                  <a:pt x="4843258" y="799197"/>
                </a:lnTo>
                <a:lnTo>
                  <a:pt x="4438130" y="799197"/>
                </a:lnTo>
                <a:lnTo>
                  <a:pt x="133202" y="799197"/>
                </a:lnTo>
                <a:cubicBezTo>
                  <a:pt x="59637" y="799197"/>
                  <a:pt x="0" y="739560"/>
                  <a:pt x="0" y="665995"/>
                </a:cubicBezTo>
                <a:lnTo>
                  <a:pt x="0" y="133202"/>
                </a:lnTo>
                <a:cubicBezTo>
                  <a:pt x="0" y="59637"/>
                  <a:pt x="59637" y="0"/>
                  <a:pt x="133202" y="0"/>
                </a:cubicBezTo>
                <a:close/>
              </a:path>
            </a:pathLst>
          </a:custGeom>
          <a:solidFill>
            <a:srgbClr val="17B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MEMINIMALKAN ENS YANG DIAKIBATKAN GANGGUAN DENGAN MAKSIMAL </a:t>
            </a:r>
          </a:p>
          <a:p>
            <a:r>
              <a:rPr lang="en-US" sz="1400" b="1" dirty="0"/>
              <a:t>317.333 kWh / </a:t>
            </a:r>
            <a:r>
              <a:rPr lang="en-US" sz="1400" b="1" dirty="0" err="1"/>
              <a:t>bulan</a:t>
            </a:r>
            <a:endParaRPr lang="en-US" sz="1400" b="1" dirty="0"/>
          </a:p>
        </p:txBody>
      </p:sp>
      <p:sp>
        <p:nvSpPr>
          <p:cNvPr id="30" name="Freeform: Shape 29"/>
          <p:cNvSpPr/>
          <p:nvPr/>
        </p:nvSpPr>
        <p:spPr>
          <a:xfrm>
            <a:off x="846498" y="3317584"/>
            <a:ext cx="5502178" cy="806947"/>
          </a:xfrm>
          <a:custGeom>
            <a:avLst/>
            <a:gdLst>
              <a:gd name="connsiteX0" fmla="*/ 133202 w 5502178"/>
              <a:gd name="connsiteY0" fmla="*/ 0 h 806947"/>
              <a:gd name="connsiteX1" fmla="*/ 5067773 w 5502178"/>
              <a:gd name="connsiteY1" fmla="*/ 0 h 806947"/>
              <a:gd name="connsiteX2" fmla="*/ 5200975 w 5502178"/>
              <a:gd name="connsiteY2" fmla="*/ 133202 h 806947"/>
              <a:gd name="connsiteX3" fmla="*/ 5200975 w 5502178"/>
              <a:gd name="connsiteY3" fmla="*/ 320832 h 806947"/>
              <a:gd name="connsiteX4" fmla="*/ 5200975 w 5502178"/>
              <a:gd name="connsiteY4" fmla="*/ 560014 h 806947"/>
              <a:gd name="connsiteX5" fmla="*/ 5502178 w 5502178"/>
              <a:gd name="connsiteY5" fmla="*/ 806947 h 806947"/>
              <a:gd name="connsiteX6" fmla="*/ 5200975 w 5502178"/>
              <a:gd name="connsiteY6" fmla="*/ 703524 h 806947"/>
              <a:gd name="connsiteX7" fmla="*/ 5200975 w 5502178"/>
              <a:gd name="connsiteY7" fmla="*/ 703522 h 806947"/>
              <a:gd name="connsiteX8" fmla="*/ 5105300 w 5502178"/>
              <a:gd name="connsiteY8" fmla="*/ 799197 h 806947"/>
              <a:gd name="connsiteX9" fmla="*/ 5067773 w 5502178"/>
              <a:gd name="connsiteY9" fmla="*/ 799197 h 806947"/>
              <a:gd name="connsiteX10" fmla="*/ 5057888 w 5502178"/>
              <a:gd name="connsiteY10" fmla="*/ 799197 h 806947"/>
              <a:gd name="connsiteX11" fmla="*/ 4843258 w 5502178"/>
              <a:gd name="connsiteY11" fmla="*/ 799197 h 806947"/>
              <a:gd name="connsiteX12" fmla="*/ 4438130 w 5502178"/>
              <a:gd name="connsiteY12" fmla="*/ 799197 h 806947"/>
              <a:gd name="connsiteX13" fmla="*/ 133202 w 5502178"/>
              <a:gd name="connsiteY13" fmla="*/ 799197 h 806947"/>
              <a:gd name="connsiteX14" fmla="*/ 0 w 5502178"/>
              <a:gd name="connsiteY14" fmla="*/ 665995 h 806947"/>
              <a:gd name="connsiteX15" fmla="*/ 0 w 5502178"/>
              <a:gd name="connsiteY15" fmla="*/ 133202 h 806947"/>
              <a:gd name="connsiteX16" fmla="*/ 133202 w 5502178"/>
              <a:gd name="connsiteY16" fmla="*/ 0 h 80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02178" h="806947">
                <a:moveTo>
                  <a:pt x="133202" y="0"/>
                </a:moveTo>
                <a:lnTo>
                  <a:pt x="5067773" y="0"/>
                </a:lnTo>
                <a:cubicBezTo>
                  <a:pt x="5141338" y="0"/>
                  <a:pt x="5200975" y="59637"/>
                  <a:pt x="5200975" y="133202"/>
                </a:cubicBezTo>
                <a:lnTo>
                  <a:pt x="5200975" y="320832"/>
                </a:lnTo>
                <a:lnTo>
                  <a:pt x="5200975" y="560014"/>
                </a:lnTo>
                <a:lnTo>
                  <a:pt x="5502178" y="806947"/>
                </a:lnTo>
                <a:lnTo>
                  <a:pt x="5200975" y="703524"/>
                </a:lnTo>
                <a:lnTo>
                  <a:pt x="5200975" y="703522"/>
                </a:lnTo>
                <a:cubicBezTo>
                  <a:pt x="5200975" y="756362"/>
                  <a:pt x="5158140" y="799197"/>
                  <a:pt x="5105300" y="799197"/>
                </a:cubicBezTo>
                <a:lnTo>
                  <a:pt x="5067773" y="799197"/>
                </a:lnTo>
                <a:lnTo>
                  <a:pt x="5057888" y="799197"/>
                </a:lnTo>
                <a:lnTo>
                  <a:pt x="4843258" y="799197"/>
                </a:lnTo>
                <a:lnTo>
                  <a:pt x="4438130" y="799197"/>
                </a:lnTo>
                <a:lnTo>
                  <a:pt x="133202" y="799197"/>
                </a:lnTo>
                <a:cubicBezTo>
                  <a:pt x="59637" y="799197"/>
                  <a:pt x="0" y="739560"/>
                  <a:pt x="0" y="665995"/>
                </a:cubicBezTo>
                <a:lnTo>
                  <a:pt x="0" y="133202"/>
                </a:lnTo>
                <a:cubicBezTo>
                  <a:pt x="0" y="59637"/>
                  <a:pt x="59637" y="0"/>
                  <a:pt x="133202" y="0"/>
                </a:cubicBezTo>
                <a:close/>
              </a:path>
            </a:pathLst>
          </a:cu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MENURUNKAN GANGGUAN PENYULANG DENGAN </a:t>
            </a:r>
          </a:p>
          <a:p>
            <a:r>
              <a:rPr lang="en-US" sz="1600" b="1" dirty="0"/>
              <a:t>REALISASI GANGGUAN MAKSIMAL</a:t>
            </a:r>
          </a:p>
          <a:p>
            <a:r>
              <a:rPr lang="en-US" sz="1400" b="1" dirty="0"/>
              <a:t>259 KALI SECARA KESELURUHAN (ZONA 1 &amp; ZONA 2)</a:t>
            </a:r>
          </a:p>
        </p:txBody>
      </p:sp>
      <p:pic>
        <p:nvPicPr>
          <p:cNvPr id="31" name="Graphic 8" descr="Bullsey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73390" y="917902"/>
            <a:ext cx="523220" cy="523220"/>
          </a:xfrm>
          <a:prstGeom prst="rect">
            <a:avLst/>
          </a:prstGeom>
        </p:spPr>
      </p:pic>
      <p:sp>
        <p:nvSpPr>
          <p:cNvPr id="32" name="Rectangle 31"/>
          <p:cNvSpPr/>
          <p:nvPr/>
        </p:nvSpPr>
        <p:spPr>
          <a:xfrm>
            <a:off x="905528" y="837671"/>
            <a:ext cx="1165860" cy="675640"/>
          </a:xfrm>
          <a:prstGeom prst="rect">
            <a:avLst/>
          </a:prstGeom>
        </p:spPr>
        <p:txBody>
          <a:bodyPr wrap="none">
            <a:spAutoFit/>
          </a:bodyPr>
          <a:lstStyle/>
          <a:p>
            <a:pPr algn="just"/>
            <a:r>
              <a:rPr lang="en-US" sz="3800" b="1" dirty="0">
                <a:ln>
                  <a:solidFill>
                    <a:schemeClr val="bg1">
                      <a:lumMod val="95000"/>
                    </a:schemeClr>
                  </a:solidFill>
                </a:ln>
                <a:solidFill>
                  <a:schemeClr val="tx1">
                    <a:lumMod val="75000"/>
                    <a:lumOff val="25000"/>
                  </a:schemeClr>
                </a:solidFill>
              </a:rPr>
              <a:t>WIG </a:t>
            </a:r>
            <a:endParaRPr lang="en-US" sz="3800" b="1" dirty="0">
              <a:ln>
                <a:solidFill>
                  <a:schemeClr val="tx1">
                    <a:lumMod val="75000"/>
                    <a:lumOff val="25000"/>
                  </a:schemeClr>
                </a:solidFill>
              </a:ln>
              <a:solidFill>
                <a:schemeClr val="bg1">
                  <a:lumMod val="95000"/>
                </a:schemeClr>
              </a:solidFill>
            </a:endParaRPr>
          </a:p>
        </p:txBody>
      </p:sp>
      <p:sp>
        <p:nvSpPr>
          <p:cNvPr id="33" name="Rectangle 32"/>
          <p:cNvSpPr/>
          <p:nvPr/>
        </p:nvSpPr>
        <p:spPr>
          <a:xfrm>
            <a:off x="1897380" y="1006454"/>
            <a:ext cx="8004175" cy="352425"/>
          </a:xfrm>
          <a:prstGeom prst="rect">
            <a:avLst/>
          </a:prstGeom>
        </p:spPr>
        <p:txBody>
          <a:bodyPr wrap="square">
            <a:spAutoFit/>
          </a:bodyPr>
          <a:lstStyle/>
          <a:p>
            <a:pPr algn="just"/>
            <a:r>
              <a:rPr lang="en-US" sz="1700" b="1" dirty="0">
                <a:ln>
                  <a:solidFill>
                    <a:schemeClr val="bg1">
                      <a:lumMod val="95000"/>
                    </a:schemeClr>
                  </a:solidFill>
                </a:ln>
                <a:solidFill>
                  <a:schemeClr val="tx1">
                    <a:lumMod val="75000"/>
                    <a:lumOff val="25000"/>
                  </a:schemeClr>
                </a:solidFill>
              </a:rPr>
              <a:t>“ MENURUNKAN ENS DARI 11,57 GWh MENJADI 4,76 GWh PADA 31 DESEMBER 2020 “</a:t>
            </a:r>
          </a:p>
        </p:txBody>
      </p:sp>
      <p:sp>
        <p:nvSpPr>
          <p:cNvPr id="34" name="Rectangle 33"/>
          <p:cNvSpPr/>
          <p:nvPr/>
        </p:nvSpPr>
        <p:spPr>
          <a:xfrm>
            <a:off x="314617" y="1623271"/>
            <a:ext cx="497252" cy="830997"/>
          </a:xfrm>
          <a:prstGeom prst="rect">
            <a:avLst/>
          </a:prstGeom>
        </p:spPr>
        <p:txBody>
          <a:bodyPr wrap="none">
            <a:spAutoFit/>
          </a:bodyPr>
          <a:lstStyle/>
          <a:p>
            <a:pPr algn="just"/>
            <a:r>
              <a:rPr lang="en-US" sz="4800" b="1" dirty="0">
                <a:ln>
                  <a:solidFill>
                    <a:schemeClr val="bg1">
                      <a:lumMod val="95000"/>
                    </a:schemeClr>
                  </a:solidFill>
                </a:ln>
                <a:solidFill>
                  <a:schemeClr val="tx1">
                    <a:lumMod val="75000"/>
                    <a:lumOff val="25000"/>
                  </a:schemeClr>
                </a:solidFill>
              </a:rPr>
              <a:t>1</a:t>
            </a:r>
            <a:endParaRPr lang="en-US" sz="4800" b="1" dirty="0">
              <a:ln>
                <a:solidFill>
                  <a:schemeClr val="tx1">
                    <a:lumMod val="75000"/>
                    <a:lumOff val="25000"/>
                  </a:schemeClr>
                </a:solidFill>
              </a:ln>
              <a:solidFill>
                <a:schemeClr val="bg1">
                  <a:lumMod val="95000"/>
                </a:schemeClr>
              </a:solidFill>
            </a:endParaRPr>
          </a:p>
        </p:txBody>
      </p:sp>
      <p:sp>
        <p:nvSpPr>
          <p:cNvPr id="35" name="Rectangle 34"/>
          <p:cNvSpPr/>
          <p:nvPr/>
        </p:nvSpPr>
        <p:spPr>
          <a:xfrm>
            <a:off x="279988" y="2494722"/>
            <a:ext cx="497252" cy="830997"/>
          </a:xfrm>
          <a:prstGeom prst="rect">
            <a:avLst/>
          </a:prstGeom>
        </p:spPr>
        <p:txBody>
          <a:bodyPr wrap="none">
            <a:spAutoFit/>
          </a:bodyPr>
          <a:lstStyle/>
          <a:p>
            <a:pPr algn="just"/>
            <a:r>
              <a:rPr lang="en-US" sz="4800" b="1" dirty="0">
                <a:ln>
                  <a:solidFill>
                    <a:schemeClr val="bg1">
                      <a:lumMod val="95000"/>
                    </a:schemeClr>
                  </a:solidFill>
                </a:ln>
                <a:solidFill>
                  <a:schemeClr val="tx1">
                    <a:lumMod val="75000"/>
                    <a:lumOff val="25000"/>
                  </a:schemeClr>
                </a:solidFill>
              </a:rPr>
              <a:t>2</a:t>
            </a:r>
            <a:endParaRPr lang="en-US" sz="4800" b="1" dirty="0">
              <a:ln>
                <a:solidFill>
                  <a:schemeClr val="tx1">
                    <a:lumMod val="75000"/>
                    <a:lumOff val="25000"/>
                  </a:schemeClr>
                </a:solidFill>
              </a:ln>
              <a:solidFill>
                <a:schemeClr val="bg1">
                  <a:lumMod val="95000"/>
                </a:schemeClr>
              </a:solidFill>
            </a:endParaRPr>
          </a:p>
        </p:txBody>
      </p:sp>
      <p:sp>
        <p:nvSpPr>
          <p:cNvPr id="36" name="Rectangle 35"/>
          <p:cNvSpPr/>
          <p:nvPr/>
        </p:nvSpPr>
        <p:spPr>
          <a:xfrm>
            <a:off x="279988" y="3300115"/>
            <a:ext cx="497252" cy="830997"/>
          </a:xfrm>
          <a:prstGeom prst="rect">
            <a:avLst/>
          </a:prstGeom>
        </p:spPr>
        <p:txBody>
          <a:bodyPr wrap="none">
            <a:spAutoFit/>
          </a:bodyPr>
          <a:lstStyle/>
          <a:p>
            <a:pPr algn="just"/>
            <a:r>
              <a:rPr lang="en-US" sz="4800" b="1" dirty="0">
                <a:ln>
                  <a:solidFill>
                    <a:schemeClr val="bg1">
                      <a:lumMod val="95000"/>
                    </a:schemeClr>
                  </a:solidFill>
                </a:ln>
                <a:solidFill>
                  <a:schemeClr val="tx1">
                    <a:lumMod val="75000"/>
                    <a:lumOff val="25000"/>
                  </a:schemeClr>
                </a:solidFill>
              </a:rPr>
              <a:t>3</a:t>
            </a:r>
            <a:endParaRPr lang="en-US" sz="4800" b="1" dirty="0">
              <a:ln>
                <a:solidFill>
                  <a:schemeClr val="tx1">
                    <a:lumMod val="75000"/>
                    <a:lumOff val="25000"/>
                  </a:schemeClr>
                </a:solidFill>
              </a:ln>
              <a:solidFill>
                <a:schemeClr val="bg1">
                  <a:lumMod val="95000"/>
                </a:schemeClr>
              </a:solidFill>
            </a:endParaRPr>
          </a:p>
        </p:txBody>
      </p:sp>
      <p:grpSp>
        <p:nvGrpSpPr>
          <p:cNvPr id="17" name="Group 16">
            <a:extLst>
              <a:ext uri="{FF2B5EF4-FFF2-40B4-BE49-F238E27FC236}">
                <a16:creationId xmlns:a16="http://schemas.microsoft.com/office/drawing/2014/main" xmlns="" id="{5C097BCD-275F-4332-9FCA-CF09AF79F2CB}"/>
              </a:ext>
            </a:extLst>
          </p:cNvPr>
          <p:cNvGrpSpPr/>
          <p:nvPr/>
        </p:nvGrpSpPr>
        <p:grpSpPr>
          <a:xfrm>
            <a:off x="10363796" y="211353"/>
            <a:ext cx="1526100" cy="515214"/>
            <a:chOff x="9309498" y="641714"/>
            <a:chExt cx="1526100" cy="515214"/>
          </a:xfrm>
          <a:noFill/>
        </p:grpSpPr>
        <p:sp>
          <p:nvSpPr>
            <p:cNvPr id="18" name="Rectangle 17">
              <a:extLst>
                <a:ext uri="{FF2B5EF4-FFF2-40B4-BE49-F238E27FC236}">
                  <a16:creationId xmlns:a16="http://schemas.microsoft.com/office/drawing/2014/main" xmlns="" id="{40DA091D-F6F9-47AD-A249-CA710A2CD45A}"/>
                </a:ext>
              </a:extLst>
            </p:cNvPr>
            <p:cNvSpPr/>
            <p:nvPr/>
          </p:nvSpPr>
          <p:spPr>
            <a:xfrm>
              <a:off x="9309498" y="641714"/>
              <a:ext cx="1526100" cy="5152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Hasil gambar untuk pln logo png">
              <a:extLst>
                <a:ext uri="{FF2B5EF4-FFF2-40B4-BE49-F238E27FC236}">
                  <a16:creationId xmlns:a16="http://schemas.microsoft.com/office/drawing/2014/main" xmlns="" id="{58773CF6-D7A5-40A5-9307-246E171F70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grpFill/>
          </p:spPr>
        </p:pic>
      </p:grpSp>
      <p:pic>
        <p:nvPicPr>
          <p:cNvPr id="5" name="Picture 4">
            <a:extLst>
              <a:ext uri="{FF2B5EF4-FFF2-40B4-BE49-F238E27FC236}">
                <a16:creationId xmlns:a16="http://schemas.microsoft.com/office/drawing/2014/main" xmlns="" id="{2B9E094C-AB34-4094-A6B4-2E02A9ACD696}"/>
              </a:ext>
            </a:extLst>
          </p:cNvPr>
          <p:cNvPicPr>
            <a:picLocks noChangeAspect="1"/>
          </p:cNvPicPr>
          <p:nvPr/>
        </p:nvPicPr>
        <p:blipFill>
          <a:blip r:embed="rId6"/>
          <a:stretch>
            <a:fillRect/>
          </a:stretch>
        </p:blipFill>
        <p:spPr>
          <a:xfrm>
            <a:off x="4572898" y="62785"/>
            <a:ext cx="948460" cy="948460"/>
          </a:xfrm>
          <a:prstGeom prst="rect">
            <a:avLst/>
          </a:prstGeom>
        </p:spPr>
      </p:pic>
      <p:pic>
        <p:nvPicPr>
          <p:cNvPr id="4" name="Picture 3">
            <a:extLst>
              <a:ext uri="{FF2B5EF4-FFF2-40B4-BE49-F238E27FC236}">
                <a16:creationId xmlns:a16="http://schemas.microsoft.com/office/drawing/2014/main" xmlns="" id="{3814134A-8AB6-4FC7-81AD-EA036A753383}"/>
              </a:ext>
            </a:extLst>
          </p:cNvPr>
          <p:cNvPicPr>
            <a:picLocks noChangeAspect="1"/>
          </p:cNvPicPr>
          <p:nvPr/>
        </p:nvPicPr>
        <p:blipFill>
          <a:blip r:embed="rId7"/>
          <a:stretch>
            <a:fillRect/>
          </a:stretch>
        </p:blipFill>
        <p:spPr>
          <a:xfrm>
            <a:off x="6755487" y="2494722"/>
            <a:ext cx="5029702" cy="2829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peech Bubble: Rectangle with Corners Rounded 6">
            <a:extLst>
              <a:ext uri="{FF2B5EF4-FFF2-40B4-BE49-F238E27FC236}">
                <a16:creationId xmlns:a16="http://schemas.microsoft.com/office/drawing/2014/main" xmlns="" id="{5015528B-EA06-47AD-9FB1-EF6BA7E7BC7E}"/>
              </a:ext>
            </a:extLst>
          </p:cNvPr>
          <p:cNvSpPr/>
          <p:nvPr/>
        </p:nvSpPr>
        <p:spPr>
          <a:xfrm>
            <a:off x="10048239" y="1441122"/>
            <a:ext cx="883921" cy="697363"/>
          </a:xfrm>
          <a:prstGeom prst="wedgeRoundRectCallout">
            <a:avLst>
              <a:gd name="adj1" fmla="val -31513"/>
              <a:gd name="adj2" fmla="val 80248"/>
              <a:gd name="adj3" fmla="val 16667"/>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xmlns="" id="{920A5B48-6600-4B91-9346-3377CDE6C8DF}"/>
              </a:ext>
            </a:extLst>
          </p:cNvPr>
          <p:cNvSpPr/>
          <p:nvPr/>
        </p:nvSpPr>
        <p:spPr>
          <a:xfrm>
            <a:off x="7195174" y="5849125"/>
            <a:ext cx="1709106" cy="841445"/>
          </a:xfrm>
          <a:prstGeom prst="wedgeRoundRectCallout">
            <a:avLst>
              <a:gd name="adj1" fmla="val 29652"/>
              <a:gd name="adj2" fmla="val -101176"/>
              <a:gd name="adj3" fmla="val 16667"/>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Rectangle with Corners Rounded 23">
            <a:extLst>
              <a:ext uri="{FF2B5EF4-FFF2-40B4-BE49-F238E27FC236}">
                <a16:creationId xmlns:a16="http://schemas.microsoft.com/office/drawing/2014/main" xmlns="" id="{0726722E-5809-4B3E-81C0-77A44D11379C}"/>
              </a:ext>
            </a:extLst>
          </p:cNvPr>
          <p:cNvSpPr/>
          <p:nvPr/>
        </p:nvSpPr>
        <p:spPr>
          <a:xfrm>
            <a:off x="9779946" y="5849125"/>
            <a:ext cx="479101" cy="365747"/>
          </a:xfrm>
          <a:prstGeom prst="wedgeRoundRectCallout">
            <a:avLst>
              <a:gd name="adj1" fmla="val -43090"/>
              <a:gd name="adj2" fmla="val -106549"/>
              <a:gd name="adj3" fmla="val 16667"/>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peech Bubble: Rectangle with Corners Rounded 24">
            <a:extLst>
              <a:ext uri="{FF2B5EF4-FFF2-40B4-BE49-F238E27FC236}">
                <a16:creationId xmlns:a16="http://schemas.microsoft.com/office/drawing/2014/main" xmlns="" id="{08190CD0-BBA4-4A76-8878-DC52F7DF7E2B}"/>
              </a:ext>
            </a:extLst>
          </p:cNvPr>
          <p:cNvSpPr/>
          <p:nvPr/>
        </p:nvSpPr>
        <p:spPr>
          <a:xfrm>
            <a:off x="8509314" y="2022340"/>
            <a:ext cx="461618" cy="294263"/>
          </a:xfrm>
          <a:prstGeom prst="wedgeRoundRectCallout">
            <a:avLst>
              <a:gd name="adj1" fmla="val 43200"/>
              <a:gd name="adj2" fmla="val 62765"/>
              <a:gd name="adj3" fmla="val 1666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peech Bubble: Rectangle with Corners Rounded 26">
            <a:extLst>
              <a:ext uri="{FF2B5EF4-FFF2-40B4-BE49-F238E27FC236}">
                <a16:creationId xmlns:a16="http://schemas.microsoft.com/office/drawing/2014/main" xmlns="" id="{910F07C3-24F6-40D6-A8E7-2447F909411E}"/>
              </a:ext>
            </a:extLst>
          </p:cNvPr>
          <p:cNvSpPr/>
          <p:nvPr/>
        </p:nvSpPr>
        <p:spPr>
          <a:xfrm>
            <a:off x="6664960" y="1344201"/>
            <a:ext cx="991832" cy="469299"/>
          </a:xfrm>
          <a:prstGeom prst="wedgeRoundRectCallout">
            <a:avLst>
              <a:gd name="adj1" fmla="val 43200"/>
              <a:gd name="adj2" fmla="val 97068"/>
              <a:gd name="adj3" fmla="val 16667"/>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611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4D903866-9571-4DE5-89EB-CEECD99E505E}"/>
              </a:ext>
            </a:extLst>
          </p:cNvPr>
          <p:cNvSpPr/>
          <p:nvPr/>
        </p:nvSpPr>
        <p:spPr>
          <a:xfrm>
            <a:off x="0" y="-5061"/>
            <a:ext cx="12215149" cy="6873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67E283C5-9A9C-4265-ACB8-D0CF567346C5}"/>
              </a:ext>
            </a:extLst>
          </p:cNvPr>
          <p:cNvPicPr>
            <a:picLocks noChangeAspect="1"/>
          </p:cNvPicPr>
          <p:nvPr/>
        </p:nvPicPr>
        <p:blipFill rotWithShape="1">
          <a:blip r:embed="rId3"/>
          <a:srcRect t="75185"/>
          <a:stretch/>
        </p:blipFill>
        <p:spPr>
          <a:xfrm>
            <a:off x="2389" y="5161279"/>
            <a:ext cx="12189611" cy="1701819"/>
          </a:xfrm>
          <a:prstGeom prst="rect">
            <a:avLst/>
          </a:prstGeom>
        </p:spPr>
      </p:pic>
      <p:sp>
        <p:nvSpPr>
          <p:cNvPr id="12" name="Title 1"/>
          <p:cNvSpPr txBox="1">
            <a:spLocks/>
          </p:cNvSpPr>
          <p:nvPr/>
        </p:nvSpPr>
        <p:spPr>
          <a:xfrm>
            <a:off x="186556" y="28891"/>
            <a:ext cx="7322168" cy="898917"/>
          </a:xfrm>
          <a:prstGeom prst="rect">
            <a:avLst/>
          </a:prstGeom>
        </p:spPr>
        <p:txBody>
          <a:bodyPr>
            <a:normAutofit/>
          </a:bodyPr>
          <a:lstStyle>
            <a:lvl1pPr algn="l" defTabSz="1079500" rtl="0" eaLnBrk="1" latinLnBrk="0" hangingPunct="1">
              <a:lnSpc>
                <a:spcPct val="90000"/>
              </a:lnSpc>
              <a:spcBef>
                <a:spcPct val="0"/>
              </a:spcBef>
              <a:buNone/>
              <a:defRPr sz="3200" b="1" kern="1200" baseline="0">
                <a:solidFill>
                  <a:schemeClr val="tx1"/>
                </a:solidFill>
                <a:latin typeface="Myriad Pro" charset="0"/>
                <a:ea typeface="Myriad Pro" charset="0"/>
                <a:cs typeface="Myriad Pro" charset="0"/>
              </a:defRPr>
            </a:lvl1pPr>
          </a:lstStyle>
          <a:p>
            <a:endParaRPr lang="en-US" dirty="0">
              <a:solidFill>
                <a:schemeClr val="bg1"/>
              </a:solidFill>
              <a:latin typeface="Myriad Pro"/>
            </a:endParaRPr>
          </a:p>
        </p:txBody>
      </p:sp>
      <p:grpSp>
        <p:nvGrpSpPr>
          <p:cNvPr id="15" name="Group 14">
            <a:extLst>
              <a:ext uri="{FF2B5EF4-FFF2-40B4-BE49-F238E27FC236}">
                <a16:creationId xmlns:a16="http://schemas.microsoft.com/office/drawing/2014/main" xmlns="" id="{B64B30B3-D247-4C27-9B00-8771A6BFD1D6}"/>
              </a:ext>
            </a:extLst>
          </p:cNvPr>
          <p:cNvGrpSpPr/>
          <p:nvPr/>
        </p:nvGrpSpPr>
        <p:grpSpPr>
          <a:xfrm>
            <a:off x="99621" y="574186"/>
            <a:ext cx="1526100" cy="515214"/>
            <a:chOff x="9309498" y="641714"/>
            <a:chExt cx="1526100" cy="515214"/>
          </a:xfrm>
          <a:noFill/>
        </p:grpSpPr>
        <p:sp>
          <p:nvSpPr>
            <p:cNvPr id="16" name="Rectangle 15">
              <a:extLst>
                <a:ext uri="{FF2B5EF4-FFF2-40B4-BE49-F238E27FC236}">
                  <a16:creationId xmlns:a16="http://schemas.microsoft.com/office/drawing/2014/main" xmlns="" id="{EABDB0FF-1E9A-442F-B6B4-BF1586C3F70E}"/>
                </a:ext>
              </a:extLst>
            </p:cNvPr>
            <p:cNvSpPr/>
            <p:nvPr/>
          </p:nvSpPr>
          <p:spPr>
            <a:xfrm>
              <a:off x="9309498" y="641714"/>
              <a:ext cx="1526100" cy="5152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asil gambar untuk pln logo png">
              <a:extLst>
                <a:ext uri="{FF2B5EF4-FFF2-40B4-BE49-F238E27FC236}">
                  <a16:creationId xmlns:a16="http://schemas.microsoft.com/office/drawing/2014/main" xmlns="" id="{0D29DE00-6D47-4359-879E-61A9E38FD9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grpFill/>
          </p:spPr>
        </p:pic>
      </p:grpSp>
      <p:sp>
        <p:nvSpPr>
          <p:cNvPr id="8" name="Rectangle 7">
            <a:extLst>
              <a:ext uri="{FF2B5EF4-FFF2-40B4-BE49-F238E27FC236}">
                <a16:creationId xmlns:a16="http://schemas.microsoft.com/office/drawing/2014/main" xmlns="" id="{0F587D2D-6D9C-4AE0-8CA8-0DF3AAB8C6C3}"/>
              </a:ext>
            </a:extLst>
          </p:cNvPr>
          <p:cNvSpPr/>
          <p:nvPr/>
        </p:nvSpPr>
        <p:spPr>
          <a:xfrm>
            <a:off x="1609775" y="668129"/>
            <a:ext cx="3352649" cy="769441"/>
          </a:xfrm>
          <a:prstGeom prst="rect">
            <a:avLst/>
          </a:prstGeom>
        </p:spPr>
        <p:txBody>
          <a:bodyPr wrap="none">
            <a:spAutoFit/>
          </a:bodyPr>
          <a:lstStyle/>
          <a:p>
            <a:pPr algn="just"/>
            <a:r>
              <a:rPr lang="en-US" sz="4000" b="1" dirty="0">
                <a:ln>
                  <a:solidFill>
                    <a:schemeClr val="tx1">
                      <a:lumMod val="75000"/>
                      <a:lumOff val="25000"/>
                    </a:schemeClr>
                  </a:solidFill>
                </a:ln>
                <a:solidFill>
                  <a:schemeClr val="bg1"/>
                </a:solidFill>
              </a:rPr>
              <a:t> </a:t>
            </a:r>
            <a:r>
              <a:rPr lang="en-US" sz="4400" b="1" dirty="0">
                <a:ln>
                  <a:solidFill>
                    <a:schemeClr val="tx1">
                      <a:lumMod val="75000"/>
                      <a:lumOff val="25000"/>
                    </a:schemeClr>
                  </a:solidFill>
                </a:ln>
                <a:solidFill>
                  <a:schemeClr val="bg1">
                    <a:lumMod val="95000"/>
                  </a:schemeClr>
                </a:solidFill>
              </a:rPr>
              <a:t>CARE ASSETS</a:t>
            </a:r>
            <a:endParaRPr lang="en-US" sz="3600" b="1" dirty="0">
              <a:ln>
                <a:solidFill>
                  <a:schemeClr val="tx1">
                    <a:lumMod val="75000"/>
                    <a:lumOff val="25000"/>
                  </a:schemeClr>
                </a:solidFill>
              </a:ln>
              <a:solidFill>
                <a:schemeClr val="bg1">
                  <a:lumMod val="95000"/>
                </a:schemeClr>
              </a:solidFill>
            </a:endParaRPr>
          </a:p>
        </p:txBody>
      </p:sp>
      <p:sp>
        <p:nvSpPr>
          <p:cNvPr id="3" name="Arrow: Pentagon 2">
            <a:extLst>
              <a:ext uri="{FF2B5EF4-FFF2-40B4-BE49-F238E27FC236}">
                <a16:creationId xmlns:a16="http://schemas.microsoft.com/office/drawing/2014/main" xmlns="" id="{BCDA62AB-F799-42CB-93E6-A13C45FBE0F8}"/>
              </a:ext>
            </a:extLst>
          </p:cNvPr>
          <p:cNvSpPr/>
          <p:nvPr/>
        </p:nvSpPr>
        <p:spPr>
          <a:xfrm>
            <a:off x="2389" y="1469985"/>
            <a:ext cx="5159919" cy="645524"/>
          </a:xfrm>
          <a:prstGeom prst="homePlate">
            <a:avLst/>
          </a:prstGeom>
          <a:solidFill>
            <a:srgbClr val="377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effectLst>
                  <a:outerShdw blurRad="38100" dist="38100" dir="2700000" algn="tl">
                    <a:srgbClr val="000000">
                      <a:alpha val="43137"/>
                    </a:srgbClr>
                  </a:outerShdw>
                </a:effectLst>
              </a:rPr>
              <a:t>GENERAL MANAGER</a:t>
            </a:r>
          </a:p>
        </p:txBody>
      </p:sp>
      <p:sp>
        <p:nvSpPr>
          <p:cNvPr id="13" name="Arrow: Pentagon 12">
            <a:extLst>
              <a:ext uri="{FF2B5EF4-FFF2-40B4-BE49-F238E27FC236}">
                <a16:creationId xmlns:a16="http://schemas.microsoft.com/office/drawing/2014/main" xmlns="" id="{50437A60-3825-4D74-BD90-DBECCF01AEB9}"/>
              </a:ext>
            </a:extLst>
          </p:cNvPr>
          <p:cNvSpPr/>
          <p:nvPr/>
        </p:nvSpPr>
        <p:spPr>
          <a:xfrm>
            <a:off x="2389" y="2106011"/>
            <a:ext cx="5159919" cy="645524"/>
          </a:xfrm>
          <a:prstGeom prst="homePlate">
            <a:avLst/>
          </a:prstGeom>
          <a:solidFill>
            <a:srgbClr val="17B8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effectLst>
                  <a:outerShdw blurRad="38100" dist="38100" dir="2700000" algn="tl">
                    <a:srgbClr val="000000">
                      <a:alpha val="43137"/>
                    </a:srgbClr>
                  </a:outerShdw>
                </a:effectLst>
              </a:rPr>
              <a:t>SRM DISTRIBUSI</a:t>
            </a:r>
          </a:p>
        </p:txBody>
      </p:sp>
      <p:sp>
        <p:nvSpPr>
          <p:cNvPr id="14" name="Arrow: Pentagon 13">
            <a:extLst>
              <a:ext uri="{FF2B5EF4-FFF2-40B4-BE49-F238E27FC236}">
                <a16:creationId xmlns:a16="http://schemas.microsoft.com/office/drawing/2014/main" xmlns="" id="{6E3BEE81-76FD-4D8C-B951-0D04240CFE78}"/>
              </a:ext>
            </a:extLst>
          </p:cNvPr>
          <p:cNvSpPr/>
          <p:nvPr/>
        </p:nvSpPr>
        <p:spPr>
          <a:xfrm>
            <a:off x="2389" y="2742037"/>
            <a:ext cx="5159919" cy="645524"/>
          </a:xfrm>
          <a:prstGeom prst="homePlate">
            <a:avLst/>
          </a:prstGeom>
          <a:solidFill>
            <a:srgbClr val="73B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effectLst>
                  <a:outerShdw blurRad="38100" dist="38100" dir="2700000" algn="tl">
                    <a:srgbClr val="000000">
                      <a:alpha val="43137"/>
                    </a:srgbClr>
                  </a:outerShdw>
                </a:effectLst>
              </a:rPr>
              <a:t>MSB DALOPSISDIST</a:t>
            </a:r>
          </a:p>
        </p:txBody>
      </p:sp>
      <p:sp>
        <p:nvSpPr>
          <p:cNvPr id="18" name="Arrow: Pentagon 17">
            <a:extLst>
              <a:ext uri="{FF2B5EF4-FFF2-40B4-BE49-F238E27FC236}">
                <a16:creationId xmlns:a16="http://schemas.microsoft.com/office/drawing/2014/main" xmlns="" id="{BFFA95D4-2F71-4519-8F32-C79272BF4509}"/>
              </a:ext>
            </a:extLst>
          </p:cNvPr>
          <p:cNvSpPr/>
          <p:nvPr/>
        </p:nvSpPr>
        <p:spPr>
          <a:xfrm>
            <a:off x="2389" y="3382045"/>
            <a:ext cx="5159919" cy="645524"/>
          </a:xfrm>
          <a:prstGeom prst="homePlate">
            <a:avLst/>
          </a:prstGeom>
          <a:solidFill>
            <a:srgbClr val="E7B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effectLst>
                  <a:outerShdw blurRad="38100" dist="38100" dir="2700000" algn="tl">
                    <a:srgbClr val="000000">
                      <a:alpha val="43137"/>
                    </a:srgbClr>
                  </a:outerShdw>
                </a:effectLst>
              </a:rPr>
              <a:t>MANAGER UP3</a:t>
            </a:r>
          </a:p>
        </p:txBody>
      </p:sp>
      <p:sp>
        <p:nvSpPr>
          <p:cNvPr id="19" name="Arrow: Pentagon 18">
            <a:extLst>
              <a:ext uri="{FF2B5EF4-FFF2-40B4-BE49-F238E27FC236}">
                <a16:creationId xmlns:a16="http://schemas.microsoft.com/office/drawing/2014/main" xmlns="" id="{B25C7C3E-4569-4829-AE1A-2EE70E0206FC}"/>
              </a:ext>
            </a:extLst>
          </p:cNvPr>
          <p:cNvSpPr/>
          <p:nvPr/>
        </p:nvSpPr>
        <p:spPr>
          <a:xfrm>
            <a:off x="2389" y="4018071"/>
            <a:ext cx="5159919" cy="645524"/>
          </a:xfrm>
          <a:prstGeom prst="homePlate">
            <a:avLst/>
          </a:prstGeom>
          <a:solidFill>
            <a:srgbClr val="F68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effectLst>
                  <a:outerShdw blurRad="38100" dist="38100" dir="2700000" algn="tl">
                    <a:srgbClr val="000000">
                      <a:alpha val="43137"/>
                    </a:srgbClr>
                  </a:outerShdw>
                </a:effectLst>
              </a:rPr>
              <a:t>MANAGER UP2D</a:t>
            </a:r>
          </a:p>
        </p:txBody>
      </p:sp>
      <p:sp>
        <p:nvSpPr>
          <p:cNvPr id="20" name="Arrow: Pentagon 19">
            <a:extLst>
              <a:ext uri="{FF2B5EF4-FFF2-40B4-BE49-F238E27FC236}">
                <a16:creationId xmlns:a16="http://schemas.microsoft.com/office/drawing/2014/main" xmlns="" id="{7ED61241-BE4E-4E8F-BFEF-92256CDB92E7}"/>
              </a:ext>
            </a:extLst>
          </p:cNvPr>
          <p:cNvSpPr/>
          <p:nvPr/>
        </p:nvSpPr>
        <p:spPr>
          <a:xfrm>
            <a:off x="2389" y="4654097"/>
            <a:ext cx="5159919" cy="645524"/>
          </a:xfrm>
          <a:prstGeom prst="homePlate">
            <a:avLst/>
          </a:prstGeom>
          <a:solidFill>
            <a:srgbClr val="EF2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effectLst>
                  <a:outerShdw blurRad="38100" dist="38100" dir="2700000" algn="tl">
                    <a:srgbClr val="000000">
                      <a:alpha val="43137"/>
                    </a:srgbClr>
                  </a:outerShdw>
                </a:effectLst>
              </a:rPr>
              <a:t>MB JAR UP3</a:t>
            </a:r>
          </a:p>
        </p:txBody>
      </p:sp>
      <p:sp>
        <p:nvSpPr>
          <p:cNvPr id="21" name="Arrow: Pentagon 20">
            <a:extLst>
              <a:ext uri="{FF2B5EF4-FFF2-40B4-BE49-F238E27FC236}">
                <a16:creationId xmlns:a16="http://schemas.microsoft.com/office/drawing/2014/main" xmlns="" id="{F181771C-97AB-4AA7-8F28-9ECA677FB595}"/>
              </a:ext>
            </a:extLst>
          </p:cNvPr>
          <p:cNvSpPr/>
          <p:nvPr/>
        </p:nvSpPr>
        <p:spPr>
          <a:xfrm>
            <a:off x="2389" y="5292289"/>
            <a:ext cx="5159919" cy="645524"/>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effectLst>
                  <a:outerShdw blurRad="38100" dist="38100" dir="2700000" algn="tl">
                    <a:srgbClr val="000000">
                      <a:alpha val="43137"/>
                    </a:srgbClr>
                  </a:outerShdw>
                </a:effectLst>
              </a:rPr>
              <a:t>MANAGER ULP</a:t>
            </a:r>
          </a:p>
        </p:txBody>
      </p:sp>
      <p:sp>
        <p:nvSpPr>
          <p:cNvPr id="5" name="Rectangle: Rounded Corners 4">
            <a:extLst>
              <a:ext uri="{FF2B5EF4-FFF2-40B4-BE49-F238E27FC236}">
                <a16:creationId xmlns:a16="http://schemas.microsoft.com/office/drawing/2014/main" xmlns="" id="{4D5B1285-F5E4-48ED-AED3-1D4EFE98A400}"/>
              </a:ext>
            </a:extLst>
          </p:cNvPr>
          <p:cNvSpPr/>
          <p:nvPr/>
        </p:nvSpPr>
        <p:spPr>
          <a:xfrm>
            <a:off x="5371187" y="520862"/>
            <a:ext cx="2389722" cy="5416951"/>
          </a:xfrm>
          <a:prstGeom prst="roundRect">
            <a:avLst/>
          </a:prstGeom>
          <a:solidFill>
            <a:schemeClr val="tx1">
              <a:lumMod val="50000"/>
              <a:lumOff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Pentagon 3">
            <a:extLst>
              <a:ext uri="{FF2B5EF4-FFF2-40B4-BE49-F238E27FC236}">
                <a16:creationId xmlns:a16="http://schemas.microsoft.com/office/drawing/2014/main" xmlns="" id="{06D8E018-FBCF-41CA-BD44-6D113EE5B420}"/>
              </a:ext>
            </a:extLst>
          </p:cNvPr>
          <p:cNvSpPr/>
          <p:nvPr/>
        </p:nvSpPr>
        <p:spPr>
          <a:xfrm rot="5400000">
            <a:off x="6056762" y="-267053"/>
            <a:ext cx="1018572" cy="2389722"/>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xmlns="" id="{0871F24F-8BB6-4449-B6DB-45E5ECD53B1B}"/>
              </a:ext>
            </a:extLst>
          </p:cNvPr>
          <p:cNvSpPr/>
          <p:nvPr/>
        </p:nvSpPr>
        <p:spPr>
          <a:xfrm>
            <a:off x="8256334" y="520862"/>
            <a:ext cx="2389722" cy="5519614"/>
          </a:xfrm>
          <a:prstGeom prst="roundRect">
            <a:avLst/>
          </a:prstGeom>
          <a:solidFill>
            <a:schemeClr val="tx1">
              <a:lumMod val="50000"/>
              <a:lumOff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C1D694BA-E1F2-470A-994B-A558E078B99A}"/>
              </a:ext>
            </a:extLst>
          </p:cNvPr>
          <p:cNvSpPr/>
          <p:nvPr/>
        </p:nvSpPr>
        <p:spPr>
          <a:xfrm>
            <a:off x="5371187" y="2098471"/>
            <a:ext cx="2389722" cy="633860"/>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5C2885FF-1964-4F3D-B8C6-9A440E986342}"/>
              </a:ext>
            </a:extLst>
          </p:cNvPr>
          <p:cNvSpPr/>
          <p:nvPr/>
        </p:nvSpPr>
        <p:spPr>
          <a:xfrm>
            <a:off x="5371187" y="3370523"/>
            <a:ext cx="2389722" cy="633860"/>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D694E8B6-109D-4561-8BF8-70F92C11260A}"/>
              </a:ext>
            </a:extLst>
          </p:cNvPr>
          <p:cNvSpPr/>
          <p:nvPr/>
        </p:nvSpPr>
        <p:spPr>
          <a:xfrm>
            <a:off x="5371187" y="4642575"/>
            <a:ext cx="2389722" cy="633860"/>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D75B907B-4DE9-46A3-86A0-FF2B8F69D9ED}"/>
              </a:ext>
            </a:extLst>
          </p:cNvPr>
          <p:cNvSpPr/>
          <p:nvPr/>
        </p:nvSpPr>
        <p:spPr>
          <a:xfrm>
            <a:off x="8257749" y="2093779"/>
            <a:ext cx="2389722" cy="633860"/>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6929DF6B-0920-428E-AF32-DF2F8352C693}"/>
              </a:ext>
            </a:extLst>
          </p:cNvPr>
          <p:cNvSpPr/>
          <p:nvPr/>
        </p:nvSpPr>
        <p:spPr>
          <a:xfrm>
            <a:off x="8257749" y="3365831"/>
            <a:ext cx="2389722" cy="633860"/>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8153B46A-B5C1-4568-AFB4-642F53445C96}"/>
              </a:ext>
            </a:extLst>
          </p:cNvPr>
          <p:cNvSpPr/>
          <p:nvPr/>
        </p:nvSpPr>
        <p:spPr>
          <a:xfrm>
            <a:off x="8257749" y="4637883"/>
            <a:ext cx="2389722" cy="633860"/>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Pentagon 31">
            <a:extLst>
              <a:ext uri="{FF2B5EF4-FFF2-40B4-BE49-F238E27FC236}">
                <a16:creationId xmlns:a16="http://schemas.microsoft.com/office/drawing/2014/main" xmlns="" id="{8CFAF01D-13FA-4D1F-B182-F9E6282A6F09}"/>
              </a:ext>
            </a:extLst>
          </p:cNvPr>
          <p:cNvSpPr/>
          <p:nvPr/>
        </p:nvSpPr>
        <p:spPr>
          <a:xfrm rot="5400000">
            <a:off x="6056762" y="-386113"/>
            <a:ext cx="1018572" cy="2467549"/>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Arrow: Pentagon 32">
            <a:extLst>
              <a:ext uri="{FF2B5EF4-FFF2-40B4-BE49-F238E27FC236}">
                <a16:creationId xmlns:a16="http://schemas.microsoft.com/office/drawing/2014/main" xmlns="" id="{BA858343-BA65-4A76-BDBB-3F99E1B9A388}"/>
              </a:ext>
            </a:extLst>
          </p:cNvPr>
          <p:cNvSpPr/>
          <p:nvPr/>
        </p:nvSpPr>
        <p:spPr>
          <a:xfrm rot="5400000">
            <a:off x="8942716" y="-267053"/>
            <a:ext cx="1018572" cy="2389722"/>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Pentagon 33">
            <a:extLst>
              <a:ext uri="{FF2B5EF4-FFF2-40B4-BE49-F238E27FC236}">
                <a16:creationId xmlns:a16="http://schemas.microsoft.com/office/drawing/2014/main" xmlns="" id="{6B570F24-F639-4ECD-9810-7DAB817CD4BE}"/>
              </a:ext>
            </a:extLst>
          </p:cNvPr>
          <p:cNvSpPr/>
          <p:nvPr/>
        </p:nvSpPr>
        <p:spPr>
          <a:xfrm rot="5400000">
            <a:off x="8942716" y="-386113"/>
            <a:ext cx="1018572" cy="2467549"/>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xmlns="" id="{F17861F8-B4B4-432D-9DBD-E6E998988BC2}"/>
              </a:ext>
            </a:extLst>
          </p:cNvPr>
          <p:cNvSpPr txBox="1"/>
          <p:nvPr/>
        </p:nvSpPr>
        <p:spPr>
          <a:xfrm>
            <a:off x="5681886" y="487582"/>
            <a:ext cx="1768324" cy="461665"/>
          </a:xfrm>
          <a:prstGeom prst="rect">
            <a:avLst/>
          </a:prstGeom>
        </p:spPr>
        <p:txBody>
          <a:bodyPr wrap="square" rtlCol="0">
            <a:spAutoFit/>
          </a:bodyPr>
          <a:lstStyle/>
          <a:p>
            <a:pPr algn="ctr"/>
            <a:r>
              <a:rPr lang="en-US" sz="2400" b="1" dirty="0">
                <a:solidFill>
                  <a:schemeClr val="bg1"/>
                </a:solidFill>
                <a:latin typeface="Myriad Pro" charset="0"/>
                <a:ea typeface="Myriad Pro" charset="0"/>
                <a:cs typeface="Myriad Pro" charset="0"/>
              </a:rPr>
              <a:t>INSPEKSI</a:t>
            </a:r>
          </a:p>
        </p:txBody>
      </p:sp>
      <p:sp>
        <p:nvSpPr>
          <p:cNvPr id="35" name="TextBox 34">
            <a:extLst>
              <a:ext uri="{FF2B5EF4-FFF2-40B4-BE49-F238E27FC236}">
                <a16:creationId xmlns:a16="http://schemas.microsoft.com/office/drawing/2014/main" xmlns="" id="{9AC2E59A-3125-4166-85F4-50FBBCA5FD81}"/>
              </a:ext>
            </a:extLst>
          </p:cNvPr>
          <p:cNvSpPr txBox="1"/>
          <p:nvPr/>
        </p:nvSpPr>
        <p:spPr>
          <a:xfrm>
            <a:off x="8586633" y="487582"/>
            <a:ext cx="1768324" cy="461665"/>
          </a:xfrm>
          <a:prstGeom prst="rect">
            <a:avLst/>
          </a:prstGeom>
        </p:spPr>
        <p:txBody>
          <a:bodyPr wrap="square" rtlCol="0">
            <a:spAutoFit/>
          </a:bodyPr>
          <a:lstStyle/>
          <a:p>
            <a:pPr algn="ctr"/>
            <a:r>
              <a:rPr lang="en-US" sz="2400" b="1" dirty="0">
                <a:solidFill>
                  <a:schemeClr val="bg1"/>
                </a:solidFill>
                <a:latin typeface="Myriad Pro" charset="0"/>
                <a:ea typeface="Myriad Pro" charset="0"/>
                <a:cs typeface="Myriad Pro" charset="0"/>
              </a:rPr>
              <a:t>WAKTU</a:t>
            </a:r>
          </a:p>
        </p:txBody>
      </p:sp>
      <p:sp>
        <p:nvSpPr>
          <p:cNvPr id="9" name="Arrow: Chevron 8">
            <a:extLst>
              <a:ext uri="{FF2B5EF4-FFF2-40B4-BE49-F238E27FC236}">
                <a16:creationId xmlns:a16="http://schemas.microsoft.com/office/drawing/2014/main" xmlns="" id="{E626053C-BEA5-4227-B22C-19A8752A7B63}"/>
              </a:ext>
            </a:extLst>
          </p:cNvPr>
          <p:cNvSpPr/>
          <p:nvPr/>
        </p:nvSpPr>
        <p:spPr>
          <a:xfrm>
            <a:off x="10882734" y="1460487"/>
            <a:ext cx="1664502" cy="645524"/>
          </a:xfrm>
          <a:prstGeom prst="chevron">
            <a:avLst/>
          </a:prstGeom>
          <a:solidFill>
            <a:srgbClr val="377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Chevron 36">
            <a:extLst>
              <a:ext uri="{FF2B5EF4-FFF2-40B4-BE49-F238E27FC236}">
                <a16:creationId xmlns:a16="http://schemas.microsoft.com/office/drawing/2014/main" xmlns="" id="{BDE9CD90-66E8-4FC7-9BC4-765D874AB57B}"/>
              </a:ext>
            </a:extLst>
          </p:cNvPr>
          <p:cNvSpPr/>
          <p:nvPr/>
        </p:nvSpPr>
        <p:spPr>
          <a:xfrm>
            <a:off x="10890869" y="2098471"/>
            <a:ext cx="1664502" cy="645524"/>
          </a:xfrm>
          <a:prstGeom prst="chevron">
            <a:avLst/>
          </a:prstGeom>
          <a:solidFill>
            <a:srgbClr val="02B2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Chevron 37">
            <a:extLst>
              <a:ext uri="{FF2B5EF4-FFF2-40B4-BE49-F238E27FC236}">
                <a16:creationId xmlns:a16="http://schemas.microsoft.com/office/drawing/2014/main" xmlns="" id="{EF6AAB51-DB89-4084-AABF-9D5365EDBAB8}"/>
              </a:ext>
            </a:extLst>
          </p:cNvPr>
          <p:cNvSpPr/>
          <p:nvPr/>
        </p:nvSpPr>
        <p:spPr>
          <a:xfrm>
            <a:off x="10897748" y="2732331"/>
            <a:ext cx="1664502" cy="645524"/>
          </a:xfrm>
          <a:prstGeom prst="chevron">
            <a:avLst/>
          </a:prstGeom>
          <a:solidFill>
            <a:srgbClr val="73B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Arrow: Chevron 38">
            <a:extLst>
              <a:ext uri="{FF2B5EF4-FFF2-40B4-BE49-F238E27FC236}">
                <a16:creationId xmlns:a16="http://schemas.microsoft.com/office/drawing/2014/main" xmlns="" id="{A1C83A63-4193-4724-BA44-8137E6BABDF7}"/>
              </a:ext>
            </a:extLst>
          </p:cNvPr>
          <p:cNvSpPr/>
          <p:nvPr/>
        </p:nvSpPr>
        <p:spPr>
          <a:xfrm>
            <a:off x="10905883" y="3370315"/>
            <a:ext cx="1664502" cy="645524"/>
          </a:xfrm>
          <a:prstGeom prst="chevron">
            <a:avLst/>
          </a:prstGeom>
          <a:solidFill>
            <a:srgbClr val="E7B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Chevron 39">
            <a:extLst>
              <a:ext uri="{FF2B5EF4-FFF2-40B4-BE49-F238E27FC236}">
                <a16:creationId xmlns:a16="http://schemas.microsoft.com/office/drawing/2014/main" xmlns="" id="{EB77D49C-5FF7-462C-BDFD-42BA2F05AE26}"/>
              </a:ext>
            </a:extLst>
          </p:cNvPr>
          <p:cNvSpPr/>
          <p:nvPr/>
        </p:nvSpPr>
        <p:spPr>
          <a:xfrm>
            <a:off x="10897748" y="4004383"/>
            <a:ext cx="1664502" cy="645524"/>
          </a:xfrm>
          <a:prstGeom prst="chevron">
            <a:avLst/>
          </a:prstGeom>
          <a:solidFill>
            <a:srgbClr val="F68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hevron 40">
            <a:extLst>
              <a:ext uri="{FF2B5EF4-FFF2-40B4-BE49-F238E27FC236}">
                <a16:creationId xmlns:a16="http://schemas.microsoft.com/office/drawing/2014/main" xmlns="" id="{D9053457-166D-4DBB-A9CC-6A47B3B9A12D}"/>
              </a:ext>
            </a:extLst>
          </p:cNvPr>
          <p:cNvSpPr/>
          <p:nvPr/>
        </p:nvSpPr>
        <p:spPr>
          <a:xfrm>
            <a:off x="10905883" y="4642367"/>
            <a:ext cx="1664502" cy="645524"/>
          </a:xfrm>
          <a:prstGeom prst="chevron">
            <a:avLst/>
          </a:prstGeom>
          <a:solidFill>
            <a:srgbClr val="EF2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Chevron 41">
            <a:extLst>
              <a:ext uri="{FF2B5EF4-FFF2-40B4-BE49-F238E27FC236}">
                <a16:creationId xmlns:a16="http://schemas.microsoft.com/office/drawing/2014/main" xmlns="" id="{A8CE521C-101F-4D04-853D-E92D79706B6D}"/>
              </a:ext>
            </a:extLst>
          </p:cNvPr>
          <p:cNvSpPr/>
          <p:nvPr/>
        </p:nvSpPr>
        <p:spPr>
          <a:xfrm>
            <a:off x="10906388" y="5268895"/>
            <a:ext cx="1664502" cy="645524"/>
          </a:xfrm>
          <a:prstGeom prst="chevron">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extBox 42">
            <a:extLst>
              <a:ext uri="{FF2B5EF4-FFF2-40B4-BE49-F238E27FC236}">
                <a16:creationId xmlns:a16="http://schemas.microsoft.com/office/drawing/2014/main" xmlns="" id="{427AD2FF-5AEA-4349-954D-0AB9080F6B1C}"/>
              </a:ext>
            </a:extLst>
          </p:cNvPr>
          <p:cNvSpPr txBox="1"/>
          <p:nvPr/>
        </p:nvSpPr>
        <p:spPr>
          <a:xfrm>
            <a:off x="5681886" y="1602678"/>
            <a:ext cx="1768324" cy="338554"/>
          </a:xfrm>
          <a:prstGeom prst="rect">
            <a:avLst/>
          </a:prstGeom>
        </p:spPr>
        <p:txBody>
          <a:bodyPr wrap="square" rtlCol="0">
            <a:spAutoFit/>
          </a:bodyPr>
          <a:lstStyle/>
          <a:p>
            <a:pPr algn="ctr"/>
            <a:r>
              <a:rPr lang="en-US" sz="1600" b="1" dirty="0">
                <a:solidFill>
                  <a:schemeClr val="bg1"/>
                </a:solidFill>
                <a:latin typeface="Myriad Pro" charset="0"/>
                <a:ea typeface="Myriad Pro" charset="0"/>
                <a:cs typeface="Myriad Pro" charset="0"/>
              </a:rPr>
              <a:t>GARDU INDUK</a:t>
            </a:r>
          </a:p>
        </p:txBody>
      </p:sp>
      <p:sp>
        <p:nvSpPr>
          <p:cNvPr id="44" name="TextBox 43">
            <a:extLst>
              <a:ext uri="{FF2B5EF4-FFF2-40B4-BE49-F238E27FC236}">
                <a16:creationId xmlns:a16="http://schemas.microsoft.com/office/drawing/2014/main" xmlns="" id="{DF40AB16-27BC-459E-9CA7-1173BBF5162D}"/>
              </a:ext>
            </a:extLst>
          </p:cNvPr>
          <p:cNvSpPr txBox="1"/>
          <p:nvPr/>
        </p:nvSpPr>
        <p:spPr>
          <a:xfrm>
            <a:off x="5526536" y="2224027"/>
            <a:ext cx="2079023" cy="369332"/>
          </a:xfrm>
          <a:prstGeom prst="rect">
            <a:avLst/>
          </a:prstGeom>
        </p:spPr>
        <p:txBody>
          <a:bodyPr wrap="square" rtlCol="0">
            <a:spAutoFit/>
          </a:bodyPr>
          <a:lstStyle/>
          <a:p>
            <a:pPr algn="ctr"/>
            <a:r>
              <a:rPr lang="en-US" b="1" dirty="0">
                <a:solidFill>
                  <a:schemeClr val="tx1">
                    <a:lumMod val="85000"/>
                    <a:lumOff val="15000"/>
                  </a:schemeClr>
                </a:solidFill>
                <a:latin typeface="Myriad Pro" charset="0"/>
                <a:ea typeface="Myriad Pro" charset="0"/>
                <a:cs typeface="Myriad Pro" charset="0"/>
              </a:rPr>
              <a:t>2 GARDU INDUK</a:t>
            </a:r>
          </a:p>
        </p:txBody>
      </p:sp>
      <p:sp>
        <p:nvSpPr>
          <p:cNvPr id="45" name="TextBox 44">
            <a:extLst>
              <a:ext uri="{FF2B5EF4-FFF2-40B4-BE49-F238E27FC236}">
                <a16:creationId xmlns:a16="http://schemas.microsoft.com/office/drawing/2014/main" xmlns="" id="{D4B975FB-E2D9-412E-B68D-C2139EE762CA}"/>
              </a:ext>
            </a:extLst>
          </p:cNvPr>
          <p:cNvSpPr txBox="1"/>
          <p:nvPr/>
        </p:nvSpPr>
        <p:spPr>
          <a:xfrm>
            <a:off x="5526536" y="2880133"/>
            <a:ext cx="2079023" cy="338554"/>
          </a:xfrm>
          <a:prstGeom prst="rect">
            <a:avLst/>
          </a:prstGeom>
        </p:spPr>
        <p:txBody>
          <a:bodyPr wrap="square" rtlCol="0">
            <a:spAutoFit/>
          </a:bodyPr>
          <a:lstStyle/>
          <a:p>
            <a:pPr algn="ctr"/>
            <a:r>
              <a:rPr lang="en-US" sz="1600" b="1" dirty="0">
                <a:solidFill>
                  <a:schemeClr val="bg1"/>
                </a:solidFill>
                <a:latin typeface="Myriad Pro" charset="0"/>
                <a:ea typeface="Myriad Pro" charset="0"/>
                <a:cs typeface="Myriad Pro" charset="0"/>
              </a:rPr>
              <a:t>GARDU HUBUNG</a:t>
            </a:r>
          </a:p>
        </p:txBody>
      </p:sp>
      <p:sp>
        <p:nvSpPr>
          <p:cNvPr id="47" name="TextBox 46">
            <a:extLst>
              <a:ext uri="{FF2B5EF4-FFF2-40B4-BE49-F238E27FC236}">
                <a16:creationId xmlns:a16="http://schemas.microsoft.com/office/drawing/2014/main" xmlns="" id="{C0CE75EB-B259-4EF3-A50C-77F9C1B2515F}"/>
              </a:ext>
            </a:extLst>
          </p:cNvPr>
          <p:cNvSpPr txBox="1"/>
          <p:nvPr/>
        </p:nvSpPr>
        <p:spPr>
          <a:xfrm>
            <a:off x="5681886" y="3514427"/>
            <a:ext cx="1768324" cy="338554"/>
          </a:xfrm>
          <a:prstGeom prst="rect">
            <a:avLst/>
          </a:prstGeom>
        </p:spPr>
        <p:txBody>
          <a:bodyPr wrap="square" rtlCol="0">
            <a:spAutoFit/>
          </a:bodyPr>
          <a:lstStyle/>
          <a:p>
            <a:pPr algn="ctr"/>
            <a:r>
              <a:rPr lang="en-US" sz="1600" b="1" dirty="0">
                <a:solidFill>
                  <a:schemeClr val="tx1">
                    <a:lumMod val="85000"/>
                    <a:lumOff val="15000"/>
                  </a:schemeClr>
                </a:solidFill>
                <a:latin typeface="Myriad Pro" charset="0"/>
                <a:ea typeface="Myriad Pro" charset="0"/>
                <a:cs typeface="Myriad Pro" charset="0"/>
              </a:rPr>
              <a:t>1 PENYULANG</a:t>
            </a:r>
          </a:p>
        </p:txBody>
      </p:sp>
      <p:sp>
        <p:nvSpPr>
          <p:cNvPr id="48" name="TextBox 47">
            <a:extLst>
              <a:ext uri="{FF2B5EF4-FFF2-40B4-BE49-F238E27FC236}">
                <a16:creationId xmlns:a16="http://schemas.microsoft.com/office/drawing/2014/main" xmlns="" id="{7890B0E2-FA47-4549-B666-DB0D20DED7BD}"/>
              </a:ext>
            </a:extLst>
          </p:cNvPr>
          <p:cNvSpPr txBox="1"/>
          <p:nvPr/>
        </p:nvSpPr>
        <p:spPr>
          <a:xfrm>
            <a:off x="5681885" y="4156167"/>
            <a:ext cx="1768324" cy="369332"/>
          </a:xfrm>
          <a:prstGeom prst="rect">
            <a:avLst/>
          </a:prstGeom>
        </p:spPr>
        <p:txBody>
          <a:bodyPr wrap="square" rtlCol="0">
            <a:spAutoFit/>
          </a:bodyPr>
          <a:lstStyle/>
          <a:p>
            <a:pPr algn="ctr"/>
            <a:r>
              <a:rPr lang="en-US" b="1" dirty="0">
                <a:solidFill>
                  <a:schemeClr val="bg1"/>
                </a:solidFill>
                <a:latin typeface="Myriad Pro" charset="0"/>
                <a:ea typeface="Myriad Pro" charset="0"/>
                <a:cs typeface="Myriad Pro" charset="0"/>
              </a:rPr>
              <a:t>PROTEKSI</a:t>
            </a:r>
          </a:p>
        </p:txBody>
      </p:sp>
      <p:sp>
        <p:nvSpPr>
          <p:cNvPr id="49" name="TextBox 48">
            <a:extLst>
              <a:ext uri="{FF2B5EF4-FFF2-40B4-BE49-F238E27FC236}">
                <a16:creationId xmlns:a16="http://schemas.microsoft.com/office/drawing/2014/main" xmlns="" id="{72043A19-4211-4CF7-9CF9-8DDBA3FC675D}"/>
              </a:ext>
            </a:extLst>
          </p:cNvPr>
          <p:cNvSpPr txBox="1"/>
          <p:nvPr/>
        </p:nvSpPr>
        <p:spPr>
          <a:xfrm>
            <a:off x="5681886" y="4774839"/>
            <a:ext cx="1768324" cy="338554"/>
          </a:xfrm>
          <a:prstGeom prst="rect">
            <a:avLst/>
          </a:prstGeom>
        </p:spPr>
        <p:txBody>
          <a:bodyPr wrap="square" rtlCol="0">
            <a:spAutoFit/>
          </a:bodyPr>
          <a:lstStyle/>
          <a:p>
            <a:pPr algn="ctr"/>
            <a:r>
              <a:rPr lang="en-US" sz="1600" b="1" dirty="0">
                <a:solidFill>
                  <a:schemeClr val="tx1">
                    <a:lumMod val="85000"/>
                    <a:lumOff val="15000"/>
                  </a:schemeClr>
                </a:solidFill>
                <a:latin typeface="Myriad Pro" charset="0"/>
                <a:ea typeface="Myriad Pro" charset="0"/>
                <a:cs typeface="Myriad Pro" charset="0"/>
              </a:rPr>
              <a:t>1 PENYULANG</a:t>
            </a:r>
          </a:p>
        </p:txBody>
      </p:sp>
      <p:sp>
        <p:nvSpPr>
          <p:cNvPr id="50" name="TextBox 49">
            <a:extLst>
              <a:ext uri="{FF2B5EF4-FFF2-40B4-BE49-F238E27FC236}">
                <a16:creationId xmlns:a16="http://schemas.microsoft.com/office/drawing/2014/main" xmlns="" id="{274411BC-7CEC-4D3C-97C3-19AE9AA1AE7B}"/>
              </a:ext>
            </a:extLst>
          </p:cNvPr>
          <p:cNvSpPr txBox="1"/>
          <p:nvPr/>
        </p:nvSpPr>
        <p:spPr>
          <a:xfrm>
            <a:off x="5683323" y="5402779"/>
            <a:ext cx="1768324" cy="338554"/>
          </a:xfrm>
          <a:prstGeom prst="rect">
            <a:avLst/>
          </a:prstGeom>
        </p:spPr>
        <p:txBody>
          <a:bodyPr wrap="square" rtlCol="0">
            <a:spAutoFit/>
          </a:bodyPr>
          <a:lstStyle/>
          <a:p>
            <a:pPr algn="ctr"/>
            <a:r>
              <a:rPr lang="en-US" sz="1600" b="1" dirty="0">
                <a:solidFill>
                  <a:schemeClr val="bg1"/>
                </a:solidFill>
                <a:latin typeface="Myriad Pro" charset="0"/>
                <a:ea typeface="Myriad Pro" charset="0"/>
                <a:cs typeface="Myriad Pro" charset="0"/>
              </a:rPr>
              <a:t>2 PENYULANG</a:t>
            </a:r>
          </a:p>
        </p:txBody>
      </p:sp>
      <p:sp>
        <p:nvSpPr>
          <p:cNvPr id="51" name="TextBox 50">
            <a:extLst>
              <a:ext uri="{FF2B5EF4-FFF2-40B4-BE49-F238E27FC236}">
                <a16:creationId xmlns:a16="http://schemas.microsoft.com/office/drawing/2014/main" xmlns="" id="{082C4E4F-54B6-46FD-A033-2B1D963FFAC7}"/>
              </a:ext>
            </a:extLst>
          </p:cNvPr>
          <p:cNvSpPr txBox="1"/>
          <p:nvPr/>
        </p:nvSpPr>
        <p:spPr>
          <a:xfrm>
            <a:off x="8586633" y="1592157"/>
            <a:ext cx="1768324" cy="369332"/>
          </a:xfrm>
          <a:prstGeom prst="rect">
            <a:avLst/>
          </a:prstGeom>
        </p:spPr>
        <p:txBody>
          <a:bodyPr wrap="square" rtlCol="0">
            <a:spAutoFit/>
          </a:bodyPr>
          <a:lstStyle/>
          <a:p>
            <a:pPr algn="ctr"/>
            <a:r>
              <a:rPr lang="en-US" b="1" dirty="0">
                <a:solidFill>
                  <a:schemeClr val="bg1"/>
                </a:solidFill>
                <a:latin typeface="Myriad Pro" charset="0"/>
                <a:ea typeface="Myriad Pro" charset="0"/>
                <a:cs typeface="Myriad Pro" charset="0"/>
              </a:rPr>
              <a:t>2 BULAN</a:t>
            </a:r>
          </a:p>
        </p:txBody>
      </p:sp>
      <p:sp>
        <p:nvSpPr>
          <p:cNvPr id="52" name="TextBox 51">
            <a:extLst>
              <a:ext uri="{FF2B5EF4-FFF2-40B4-BE49-F238E27FC236}">
                <a16:creationId xmlns:a16="http://schemas.microsoft.com/office/drawing/2014/main" xmlns="" id="{DC1A9882-AB71-48D8-9DF7-5727831EFEE2}"/>
              </a:ext>
            </a:extLst>
          </p:cNvPr>
          <p:cNvSpPr txBox="1"/>
          <p:nvPr/>
        </p:nvSpPr>
        <p:spPr>
          <a:xfrm>
            <a:off x="8431283" y="2213506"/>
            <a:ext cx="2079023" cy="369332"/>
          </a:xfrm>
          <a:prstGeom prst="rect">
            <a:avLst/>
          </a:prstGeom>
        </p:spPr>
        <p:txBody>
          <a:bodyPr wrap="square" rtlCol="0">
            <a:spAutoFit/>
          </a:bodyPr>
          <a:lstStyle/>
          <a:p>
            <a:pPr algn="ctr"/>
            <a:r>
              <a:rPr lang="en-US" b="1" dirty="0">
                <a:solidFill>
                  <a:schemeClr val="tx1">
                    <a:lumMod val="85000"/>
                    <a:lumOff val="15000"/>
                  </a:schemeClr>
                </a:solidFill>
                <a:latin typeface="Myriad Pro" charset="0"/>
                <a:ea typeface="Myriad Pro" charset="0"/>
                <a:cs typeface="Myriad Pro" charset="0"/>
              </a:rPr>
              <a:t>1 BULAN</a:t>
            </a:r>
          </a:p>
        </p:txBody>
      </p:sp>
      <p:sp>
        <p:nvSpPr>
          <p:cNvPr id="53" name="TextBox 52">
            <a:extLst>
              <a:ext uri="{FF2B5EF4-FFF2-40B4-BE49-F238E27FC236}">
                <a16:creationId xmlns:a16="http://schemas.microsoft.com/office/drawing/2014/main" xmlns="" id="{FE415C79-F81A-4C85-BBF9-8D83EB7A4F93}"/>
              </a:ext>
            </a:extLst>
          </p:cNvPr>
          <p:cNvSpPr txBox="1"/>
          <p:nvPr/>
        </p:nvSpPr>
        <p:spPr>
          <a:xfrm>
            <a:off x="8431283" y="2869612"/>
            <a:ext cx="2079023" cy="369332"/>
          </a:xfrm>
          <a:prstGeom prst="rect">
            <a:avLst/>
          </a:prstGeom>
        </p:spPr>
        <p:txBody>
          <a:bodyPr wrap="square" rtlCol="0">
            <a:spAutoFit/>
          </a:bodyPr>
          <a:lstStyle/>
          <a:p>
            <a:pPr algn="ctr"/>
            <a:r>
              <a:rPr lang="en-US" b="1" dirty="0">
                <a:solidFill>
                  <a:schemeClr val="bg1"/>
                </a:solidFill>
                <a:latin typeface="Myriad Pro" charset="0"/>
                <a:ea typeface="Myriad Pro" charset="0"/>
                <a:cs typeface="Myriad Pro" charset="0"/>
              </a:rPr>
              <a:t>1 BULAN</a:t>
            </a:r>
          </a:p>
        </p:txBody>
      </p:sp>
      <p:sp>
        <p:nvSpPr>
          <p:cNvPr id="54" name="TextBox 53">
            <a:extLst>
              <a:ext uri="{FF2B5EF4-FFF2-40B4-BE49-F238E27FC236}">
                <a16:creationId xmlns:a16="http://schemas.microsoft.com/office/drawing/2014/main" xmlns="" id="{E2E2A5D1-C385-4629-A25F-D79668F91C3C}"/>
              </a:ext>
            </a:extLst>
          </p:cNvPr>
          <p:cNvSpPr txBox="1"/>
          <p:nvPr/>
        </p:nvSpPr>
        <p:spPr>
          <a:xfrm>
            <a:off x="8586633" y="3503906"/>
            <a:ext cx="1768324" cy="369332"/>
          </a:xfrm>
          <a:prstGeom prst="rect">
            <a:avLst/>
          </a:prstGeom>
        </p:spPr>
        <p:txBody>
          <a:bodyPr wrap="square" rtlCol="0">
            <a:spAutoFit/>
          </a:bodyPr>
          <a:lstStyle/>
          <a:p>
            <a:pPr algn="ctr"/>
            <a:r>
              <a:rPr lang="en-US" b="1" dirty="0">
                <a:solidFill>
                  <a:schemeClr val="tx1">
                    <a:lumMod val="85000"/>
                    <a:lumOff val="15000"/>
                  </a:schemeClr>
                </a:solidFill>
                <a:latin typeface="Myriad Pro" charset="0"/>
                <a:ea typeface="Myriad Pro" charset="0"/>
                <a:cs typeface="Myriad Pro" charset="0"/>
              </a:rPr>
              <a:t>2 MINGGU</a:t>
            </a:r>
          </a:p>
        </p:txBody>
      </p:sp>
      <p:sp>
        <p:nvSpPr>
          <p:cNvPr id="55" name="TextBox 54">
            <a:extLst>
              <a:ext uri="{FF2B5EF4-FFF2-40B4-BE49-F238E27FC236}">
                <a16:creationId xmlns:a16="http://schemas.microsoft.com/office/drawing/2014/main" xmlns="" id="{07D1116F-27EE-4C91-B3D3-A59BB6E71CAD}"/>
              </a:ext>
            </a:extLst>
          </p:cNvPr>
          <p:cNvSpPr txBox="1"/>
          <p:nvPr/>
        </p:nvSpPr>
        <p:spPr>
          <a:xfrm>
            <a:off x="8586632" y="4145646"/>
            <a:ext cx="1768324" cy="369332"/>
          </a:xfrm>
          <a:prstGeom prst="rect">
            <a:avLst/>
          </a:prstGeom>
        </p:spPr>
        <p:txBody>
          <a:bodyPr wrap="square" rtlCol="0">
            <a:spAutoFit/>
          </a:bodyPr>
          <a:lstStyle/>
          <a:p>
            <a:pPr algn="ctr"/>
            <a:r>
              <a:rPr lang="en-US" b="1" dirty="0">
                <a:solidFill>
                  <a:schemeClr val="bg1"/>
                </a:solidFill>
                <a:latin typeface="Myriad Pro" charset="0"/>
                <a:ea typeface="Myriad Pro" charset="0"/>
                <a:cs typeface="Myriad Pro" charset="0"/>
              </a:rPr>
              <a:t>2 MINGGU</a:t>
            </a:r>
          </a:p>
        </p:txBody>
      </p:sp>
      <p:sp>
        <p:nvSpPr>
          <p:cNvPr id="56" name="TextBox 55">
            <a:extLst>
              <a:ext uri="{FF2B5EF4-FFF2-40B4-BE49-F238E27FC236}">
                <a16:creationId xmlns:a16="http://schemas.microsoft.com/office/drawing/2014/main" xmlns="" id="{A80A3218-38EF-45F2-9396-1F51A3BB777F}"/>
              </a:ext>
            </a:extLst>
          </p:cNvPr>
          <p:cNvSpPr txBox="1"/>
          <p:nvPr/>
        </p:nvSpPr>
        <p:spPr>
          <a:xfrm>
            <a:off x="8586633" y="4764318"/>
            <a:ext cx="1768324" cy="369332"/>
          </a:xfrm>
          <a:prstGeom prst="rect">
            <a:avLst/>
          </a:prstGeom>
        </p:spPr>
        <p:txBody>
          <a:bodyPr wrap="square" rtlCol="0">
            <a:spAutoFit/>
          </a:bodyPr>
          <a:lstStyle/>
          <a:p>
            <a:pPr algn="ctr"/>
            <a:r>
              <a:rPr lang="en-US" b="1" dirty="0">
                <a:solidFill>
                  <a:schemeClr val="tx1">
                    <a:lumMod val="85000"/>
                    <a:lumOff val="15000"/>
                  </a:schemeClr>
                </a:solidFill>
                <a:latin typeface="Myriad Pro" charset="0"/>
                <a:ea typeface="Myriad Pro" charset="0"/>
                <a:cs typeface="Myriad Pro" charset="0"/>
              </a:rPr>
              <a:t>1 MINGGU</a:t>
            </a:r>
          </a:p>
        </p:txBody>
      </p:sp>
      <p:sp>
        <p:nvSpPr>
          <p:cNvPr id="57" name="TextBox 56">
            <a:extLst>
              <a:ext uri="{FF2B5EF4-FFF2-40B4-BE49-F238E27FC236}">
                <a16:creationId xmlns:a16="http://schemas.microsoft.com/office/drawing/2014/main" xmlns="" id="{0082AFE4-54F6-4988-80AD-6CE87DAF2EBA}"/>
              </a:ext>
            </a:extLst>
          </p:cNvPr>
          <p:cNvSpPr txBox="1"/>
          <p:nvPr/>
        </p:nvSpPr>
        <p:spPr>
          <a:xfrm>
            <a:off x="8588070" y="5392258"/>
            <a:ext cx="1768324" cy="369332"/>
          </a:xfrm>
          <a:prstGeom prst="rect">
            <a:avLst/>
          </a:prstGeom>
        </p:spPr>
        <p:txBody>
          <a:bodyPr wrap="square" rtlCol="0">
            <a:spAutoFit/>
          </a:bodyPr>
          <a:lstStyle/>
          <a:p>
            <a:pPr algn="ctr"/>
            <a:r>
              <a:rPr lang="en-US" b="1" dirty="0">
                <a:solidFill>
                  <a:schemeClr val="bg1"/>
                </a:solidFill>
                <a:latin typeface="Myriad Pro" charset="0"/>
                <a:ea typeface="Myriad Pro" charset="0"/>
                <a:cs typeface="Myriad Pro" charset="0"/>
              </a:rPr>
              <a:t>1 MINGGU</a:t>
            </a:r>
          </a:p>
        </p:txBody>
      </p:sp>
      <p:sp>
        <p:nvSpPr>
          <p:cNvPr id="58" name="Rectangle 57">
            <a:extLst>
              <a:ext uri="{FF2B5EF4-FFF2-40B4-BE49-F238E27FC236}">
                <a16:creationId xmlns:a16="http://schemas.microsoft.com/office/drawing/2014/main" xmlns="" id="{9E3C4302-244E-431A-8426-030C8C6AEE9F}"/>
              </a:ext>
            </a:extLst>
          </p:cNvPr>
          <p:cNvSpPr/>
          <p:nvPr/>
        </p:nvSpPr>
        <p:spPr>
          <a:xfrm>
            <a:off x="1687531" y="282604"/>
            <a:ext cx="3400739" cy="677108"/>
          </a:xfrm>
          <a:prstGeom prst="rect">
            <a:avLst/>
          </a:prstGeom>
        </p:spPr>
        <p:txBody>
          <a:bodyPr wrap="none">
            <a:spAutoFit/>
          </a:bodyPr>
          <a:lstStyle/>
          <a:p>
            <a:pPr algn="just"/>
            <a:r>
              <a:rPr lang="en-US" sz="3800" b="1" dirty="0">
                <a:ln>
                  <a:solidFill>
                    <a:schemeClr val="bg1">
                      <a:lumMod val="95000"/>
                    </a:schemeClr>
                  </a:solidFill>
                </a:ln>
                <a:solidFill>
                  <a:schemeClr val="tx1">
                    <a:lumMod val="75000"/>
                    <a:lumOff val="25000"/>
                  </a:schemeClr>
                </a:solidFill>
              </a:rPr>
              <a:t>MANAGEMENT</a:t>
            </a:r>
            <a:r>
              <a:rPr lang="en-US" sz="3800" b="1" dirty="0">
                <a:ln>
                  <a:solidFill>
                    <a:schemeClr val="tx1">
                      <a:lumMod val="75000"/>
                      <a:lumOff val="25000"/>
                    </a:schemeClr>
                  </a:solidFill>
                </a:ln>
                <a:solidFill>
                  <a:schemeClr val="bg1"/>
                </a:solidFill>
              </a:rPr>
              <a:t> </a:t>
            </a:r>
            <a:endParaRPr lang="en-US" sz="3800" b="1" dirty="0">
              <a:ln>
                <a:solidFill>
                  <a:schemeClr val="tx1">
                    <a:lumMod val="75000"/>
                    <a:lumOff val="25000"/>
                  </a:schemeClr>
                </a:solidFill>
              </a:ln>
              <a:solidFill>
                <a:schemeClr val="bg1">
                  <a:lumMod val="95000"/>
                </a:schemeClr>
              </a:solidFill>
            </a:endParaRPr>
          </a:p>
        </p:txBody>
      </p:sp>
    </p:spTree>
    <p:extLst>
      <p:ext uri="{BB962C8B-B14F-4D97-AF65-F5344CB8AC3E}">
        <p14:creationId xmlns:p14="http://schemas.microsoft.com/office/powerpoint/2010/main" val="147186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7D1FAC8-F6A6-41C0-9DE5-4E75A24208A7}"/>
              </a:ext>
            </a:extLst>
          </p:cNvPr>
          <p:cNvSpPr/>
          <p:nvPr/>
        </p:nvSpPr>
        <p:spPr>
          <a:xfrm>
            <a:off x="0" y="0"/>
            <a:ext cx="12192000" cy="6858000"/>
          </a:xfrm>
          <a:prstGeom prst="rect">
            <a:avLst/>
          </a:prstGeom>
          <a:gradFill flip="none" rotWithShape="1">
            <a:gsLst>
              <a:gs pos="100000">
                <a:schemeClr val="bg1">
                  <a:lumMod val="85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Process 87">
            <a:extLst>
              <a:ext uri="{FF2B5EF4-FFF2-40B4-BE49-F238E27FC236}">
                <a16:creationId xmlns:a16="http://schemas.microsoft.com/office/drawing/2014/main" xmlns="" id="{20E3C380-2D2B-418F-98CF-4ADA27215A34}"/>
              </a:ext>
            </a:extLst>
          </p:cNvPr>
          <p:cNvSpPr/>
          <p:nvPr/>
        </p:nvSpPr>
        <p:spPr>
          <a:xfrm>
            <a:off x="6096000" y="6187439"/>
            <a:ext cx="6096000" cy="674165"/>
          </a:xfrm>
          <a:prstGeom prst="flowChartProcess">
            <a:avLst/>
          </a:prstGeom>
          <a:solidFill>
            <a:schemeClr val="tx1">
              <a:lumMod val="50000"/>
              <a:lumOff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Process 88">
            <a:extLst>
              <a:ext uri="{FF2B5EF4-FFF2-40B4-BE49-F238E27FC236}">
                <a16:creationId xmlns:a16="http://schemas.microsoft.com/office/drawing/2014/main" xmlns="" id="{4FF681F9-2BF5-44C8-8B19-4130CC8618FF}"/>
              </a:ext>
            </a:extLst>
          </p:cNvPr>
          <p:cNvSpPr/>
          <p:nvPr/>
        </p:nvSpPr>
        <p:spPr>
          <a:xfrm>
            <a:off x="6111240" y="4831078"/>
            <a:ext cx="6096000" cy="674165"/>
          </a:xfrm>
          <a:prstGeom prst="flowChartProcess">
            <a:avLst/>
          </a:prstGeom>
          <a:solidFill>
            <a:schemeClr val="tx1">
              <a:lumMod val="50000"/>
              <a:lumOff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Process 89">
            <a:extLst>
              <a:ext uri="{FF2B5EF4-FFF2-40B4-BE49-F238E27FC236}">
                <a16:creationId xmlns:a16="http://schemas.microsoft.com/office/drawing/2014/main" xmlns="" id="{F8587A4F-040F-4EFB-A1FD-623C798674C9}"/>
              </a:ext>
            </a:extLst>
          </p:cNvPr>
          <p:cNvSpPr/>
          <p:nvPr/>
        </p:nvSpPr>
        <p:spPr>
          <a:xfrm>
            <a:off x="6096000" y="3505198"/>
            <a:ext cx="6096000" cy="674165"/>
          </a:xfrm>
          <a:prstGeom prst="flowChartProcess">
            <a:avLst/>
          </a:prstGeom>
          <a:solidFill>
            <a:schemeClr val="tx1">
              <a:lumMod val="50000"/>
              <a:lumOff val="5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xmlns="" id="{448A79EB-05F4-46EA-982E-374DB837690C}"/>
              </a:ext>
            </a:extLst>
          </p:cNvPr>
          <p:cNvSpPr/>
          <p:nvPr/>
        </p:nvSpPr>
        <p:spPr>
          <a:xfrm>
            <a:off x="1892194" y="929640"/>
            <a:ext cx="300082" cy="707886"/>
          </a:xfrm>
          <a:prstGeom prst="rect">
            <a:avLst/>
          </a:prstGeom>
        </p:spPr>
        <p:txBody>
          <a:bodyPr wrap="none">
            <a:spAutoFit/>
          </a:bodyPr>
          <a:lstStyle/>
          <a:p>
            <a:pPr algn="just"/>
            <a:r>
              <a:rPr lang="en-US" sz="4000" b="1" dirty="0">
                <a:ln>
                  <a:solidFill>
                    <a:schemeClr val="tx1">
                      <a:lumMod val="75000"/>
                      <a:lumOff val="25000"/>
                    </a:schemeClr>
                  </a:solidFill>
                </a:ln>
                <a:solidFill>
                  <a:schemeClr val="bg1"/>
                </a:solidFill>
              </a:rPr>
              <a:t> </a:t>
            </a:r>
            <a:endParaRPr lang="en-US" sz="3600" b="1" dirty="0">
              <a:ln>
                <a:solidFill>
                  <a:schemeClr val="tx1">
                    <a:lumMod val="75000"/>
                    <a:lumOff val="25000"/>
                  </a:schemeClr>
                </a:solidFill>
              </a:ln>
              <a:solidFill>
                <a:schemeClr val="bg1">
                  <a:lumMod val="95000"/>
                </a:schemeClr>
              </a:solidFill>
            </a:endParaRPr>
          </a:p>
        </p:txBody>
      </p:sp>
      <p:sp>
        <p:nvSpPr>
          <p:cNvPr id="76" name="Rectangle 75">
            <a:extLst>
              <a:ext uri="{FF2B5EF4-FFF2-40B4-BE49-F238E27FC236}">
                <a16:creationId xmlns:a16="http://schemas.microsoft.com/office/drawing/2014/main" xmlns="" id="{5204F67F-B614-4A0E-835C-CAC0FA0C9164}"/>
              </a:ext>
            </a:extLst>
          </p:cNvPr>
          <p:cNvSpPr/>
          <p:nvPr/>
        </p:nvSpPr>
        <p:spPr>
          <a:xfrm>
            <a:off x="222935" y="205743"/>
            <a:ext cx="6897371" cy="1508105"/>
          </a:xfrm>
          <a:prstGeom prst="rect">
            <a:avLst/>
          </a:prstGeom>
        </p:spPr>
        <p:txBody>
          <a:bodyPr wrap="square">
            <a:spAutoFit/>
          </a:bodyPr>
          <a:lstStyle/>
          <a:p>
            <a:pPr algn="just"/>
            <a:r>
              <a:rPr lang="en-US" sz="4800" b="1" dirty="0">
                <a:ln>
                  <a:solidFill>
                    <a:schemeClr val="bg1">
                      <a:lumMod val="95000"/>
                    </a:schemeClr>
                  </a:solidFill>
                </a:ln>
                <a:solidFill>
                  <a:schemeClr val="tx1">
                    <a:lumMod val="75000"/>
                    <a:lumOff val="25000"/>
                  </a:schemeClr>
                </a:solidFill>
                <a:latin typeface="Tw Cen MT" panose="020B0602020104020603" pitchFamily="34" charset="0"/>
                <a:ea typeface="Adobe Gothic Std B" panose="020B0800000000000000" pitchFamily="34" charset="-128"/>
              </a:rPr>
              <a:t>STANDART</a:t>
            </a:r>
          </a:p>
          <a:p>
            <a:pPr algn="just"/>
            <a:r>
              <a:rPr lang="en-US" sz="4400" b="1" dirty="0">
                <a:ln>
                  <a:solidFill>
                    <a:schemeClr val="bg1">
                      <a:lumMod val="95000"/>
                    </a:schemeClr>
                  </a:solidFill>
                </a:ln>
                <a:solidFill>
                  <a:schemeClr val="tx1">
                    <a:lumMod val="75000"/>
                    <a:lumOff val="25000"/>
                  </a:schemeClr>
                </a:solidFill>
                <a:latin typeface="Tw Cen MT" panose="020B0602020104020603" pitchFamily="34" charset="0"/>
                <a:ea typeface="Adobe Gothic Std B" panose="020B0800000000000000" pitchFamily="34" charset="-128"/>
              </a:rPr>
              <a:t>PENYULANG EXCELLENT</a:t>
            </a:r>
            <a:r>
              <a:rPr lang="en-US" sz="4400" b="1" dirty="0">
                <a:ln>
                  <a:solidFill>
                    <a:schemeClr val="tx1">
                      <a:lumMod val="75000"/>
                      <a:lumOff val="25000"/>
                    </a:schemeClr>
                  </a:solidFill>
                </a:ln>
                <a:solidFill>
                  <a:schemeClr val="bg1"/>
                </a:solidFill>
                <a:latin typeface="Tw Cen MT" panose="020B0602020104020603" pitchFamily="34" charset="0"/>
                <a:ea typeface="Adobe Gothic Std B" panose="020B0800000000000000" pitchFamily="34" charset="-128"/>
              </a:rPr>
              <a:t> </a:t>
            </a:r>
            <a:endParaRPr lang="en-US" sz="4400" b="1" dirty="0">
              <a:ln>
                <a:solidFill>
                  <a:schemeClr val="tx1">
                    <a:lumMod val="75000"/>
                    <a:lumOff val="25000"/>
                  </a:schemeClr>
                </a:solidFill>
              </a:ln>
              <a:solidFill>
                <a:schemeClr val="bg1">
                  <a:lumMod val="95000"/>
                </a:schemeClr>
              </a:solidFill>
              <a:latin typeface="Tw Cen MT" panose="020B0602020104020603" pitchFamily="34" charset="0"/>
              <a:ea typeface="Adobe Gothic Std B" panose="020B0800000000000000" pitchFamily="34" charset="-128"/>
            </a:endParaRPr>
          </a:p>
        </p:txBody>
      </p:sp>
      <p:pic>
        <p:nvPicPr>
          <p:cNvPr id="78" name="Picture 77">
            <a:extLst>
              <a:ext uri="{FF2B5EF4-FFF2-40B4-BE49-F238E27FC236}">
                <a16:creationId xmlns:a16="http://schemas.microsoft.com/office/drawing/2014/main" xmlns="" id="{F4C9D520-8BC6-4920-A575-8516F24F5E8C}"/>
              </a:ext>
            </a:extLst>
          </p:cNvPr>
          <p:cNvPicPr>
            <a:picLocks noChangeAspect="1"/>
          </p:cNvPicPr>
          <p:nvPr/>
        </p:nvPicPr>
        <p:blipFill>
          <a:blip r:embed="rId2"/>
          <a:stretch>
            <a:fillRect/>
          </a:stretch>
        </p:blipFill>
        <p:spPr>
          <a:xfrm>
            <a:off x="1221483" y="1504745"/>
            <a:ext cx="3603351" cy="3289859"/>
          </a:xfrm>
          <a:prstGeom prst="rect">
            <a:avLst/>
          </a:prstGeom>
        </p:spPr>
      </p:pic>
      <p:sp>
        <p:nvSpPr>
          <p:cNvPr id="80" name="TextBox 79">
            <a:extLst>
              <a:ext uri="{FF2B5EF4-FFF2-40B4-BE49-F238E27FC236}">
                <a16:creationId xmlns:a16="http://schemas.microsoft.com/office/drawing/2014/main" xmlns="" id="{7FFE79E3-804F-4105-B324-FBB5038BF2D3}"/>
              </a:ext>
            </a:extLst>
          </p:cNvPr>
          <p:cNvSpPr txBox="1"/>
          <p:nvPr/>
        </p:nvSpPr>
        <p:spPr>
          <a:xfrm>
            <a:off x="7063740" y="3657615"/>
            <a:ext cx="4572000" cy="369332"/>
          </a:xfrm>
          <a:prstGeom prst="rect">
            <a:avLst/>
          </a:prstGeom>
        </p:spPr>
        <p:txBody>
          <a:bodyPr wrap="square" rtlCol="0">
            <a:spAutoFit/>
          </a:bodyPr>
          <a:lstStyle/>
          <a:p>
            <a:r>
              <a:rPr lang="en-US" b="1" dirty="0" err="1">
                <a:solidFill>
                  <a:schemeClr val="bg1"/>
                </a:solidFill>
                <a:latin typeface="Myriad Pro" charset="0"/>
                <a:ea typeface="Myriad Pro" charset="0"/>
                <a:cs typeface="Myriad Pro" charset="0"/>
              </a:rPr>
              <a:t>Memiliki</a:t>
            </a:r>
            <a:r>
              <a:rPr lang="en-US" b="1" dirty="0">
                <a:solidFill>
                  <a:schemeClr val="bg1"/>
                </a:solidFill>
                <a:latin typeface="Myriad Pro" charset="0"/>
                <a:ea typeface="Myriad Pro" charset="0"/>
                <a:cs typeface="Myriad Pro" charset="0"/>
              </a:rPr>
              <a:t> </a:t>
            </a:r>
            <a:r>
              <a:rPr lang="en-US" b="1" dirty="0" err="1">
                <a:solidFill>
                  <a:schemeClr val="bg1"/>
                </a:solidFill>
                <a:latin typeface="Myriad Pro" charset="0"/>
                <a:ea typeface="Myriad Pro" charset="0"/>
                <a:cs typeface="Myriad Pro" charset="0"/>
              </a:rPr>
              <a:t>titik</a:t>
            </a:r>
            <a:r>
              <a:rPr lang="en-US" b="1" dirty="0">
                <a:solidFill>
                  <a:schemeClr val="bg1"/>
                </a:solidFill>
                <a:latin typeface="Myriad Pro" charset="0"/>
                <a:ea typeface="Myriad Pro" charset="0"/>
                <a:cs typeface="Myriad Pro" charset="0"/>
              </a:rPr>
              <a:t> </a:t>
            </a:r>
            <a:r>
              <a:rPr lang="en-US" b="1" dirty="0" err="1">
                <a:solidFill>
                  <a:schemeClr val="bg1"/>
                </a:solidFill>
                <a:latin typeface="Myriad Pro" charset="0"/>
                <a:ea typeface="Myriad Pro" charset="0"/>
                <a:cs typeface="Myriad Pro" charset="0"/>
              </a:rPr>
              <a:t>manuver</a:t>
            </a:r>
            <a:r>
              <a:rPr lang="en-US" b="1" dirty="0">
                <a:solidFill>
                  <a:schemeClr val="bg1"/>
                </a:solidFill>
                <a:latin typeface="Myriad Pro" charset="0"/>
                <a:ea typeface="Myriad Pro" charset="0"/>
                <a:cs typeface="Myriad Pro" charset="0"/>
              </a:rPr>
              <a:t> ≥3 (30 Point)</a:t>
            </a:r>
          </a:p>
        </p:txBody>
      </p:sp>
      <p:sp>
        <p:nvSpPr>
          <p:cNvPr id="81" name="TextBox 80">
            <a:extLst>
              <a:ext uri="{FF2B5EF4-FFF2-40B4-BE49-F238E27FC236}">
                <a16:creationId xmlns:a16="http://schemas.microsoft.com/office/drawing/2014/main" xmlns="" id="{388C32A9-E5AA-4252-90D2-C8DD6B5E98C5}"/>
              </a:ext>
            </a:extLst>
          </p:cNvPr>
          <p:cNvSpPr txBox="1"/>
          <p:nvPr/>
        </p:nvSpPr>
        <p:spPr>
          <a:xfrm>
            <a:off x="7063740" y="6208322"/>
            <a:ext cx="5544356" cy="584775"/>
          </a:xfrm>
          <a:prstGeom prst="rect">
            <a:avLst/>
          </a:prstGeom>
        </p:spPr>
        <p:txBody>
          <a:bodyPr wrap="square" rtlCol="0">
            <a:spAutoFit/>
          </a:bodyPr>
          <a:lstStyle/>
          <a:p>
            <a:r>
              <a:rPr lang="en-US" sz="1600" b="1" dirty="0" err="1">
                <a:solidFill>
                  <a:schemeClr val="bg1"/>
                </a:solidFill>
                <a:latin typeface="Myriad Pro" charset="0"/>
                <a:ea typeface="Myriad Pro" charset="0"/>
                <a:cs typeface="Myriad Pro" charset="0"/>
              </a:rPr>
              <a:t>Semua</a:t>
            </a:r>
            <a:r>
              <a:rPr lang="en-US" sz="1600" b="1" dirty="0">
                <a:solidFill>
                  <a:schemeClr val="bg1"/>
                </a:solidFill>
                <a:latin typeface="Myriad Pro" charset="0"/>
                <a:ea typeface="Myriad Pro" charset="0"/>
                <a:cs typeface="Myriad Pro" charset="0"/>
              </a:rPr>
              <a:t> </a:t>
            </a:r>
            <a:r>
              <a:rPr lang="en-US" sz="1600" b="1" dirty="0" err="1">
                <a:solidFill>
                  <a:schemeClr val="bg1"/>
                </a:solidFill>
                <a:latin typeface="Myriad Pro" charset="0"/>
                <a:ea typeface="Myriad Pro" charset="0"/>
                <a:cs typeface="Myriad Pro" charset="0"/>
              </a:rPr>
              <a:t>keypoint</a:t>
            </a:r>
            <a:r>
              <a:rPr lang="en-US" sz="1600" b="1" dirty="0">
                <a:solidFill>
                  <a:schemeClr val="bg1"/>
                </a:solidFill>
                <a:latin typeface="Myriad Pro" charset="0"/>
                <a:ea typeface="Myriad Pro" charset="0"/>
                <a:cs typeface="Myriad Pro" charset="0"/>
              </a:rPr>
              <a:t> </a:t>
            </a:r>
            <a:r>
              <a:rPr lang="en-US" sz="1600" b="1" dirty="0" err="1">
                <a:solidFill>
                  <a:schemeClr val="bg1"/>
                </a:solidFill>
                <a:latin typeface="Myriad Pro" charset="0"/>
                <a:ea typeface="Myriad Pro" charset="0"/>
                <a:cs typeface="Myriad Pro" charset="0"/>
              </a:rPr>
              <a:t>terintegrasi</a:t>
            </a:r>
            <a:r>
              <a:rPr lang="en-US" sz="1600" b="1" dirty="0">
                <a:solidFill>
                  <a:schemeClr val="bg1"/>
                </a:solidFill>
                <a:latin typeface="Myriad Pro" charset="0"/>
                <a:ea typeface="Myriad Pro" charset="0"/>
                <a:cs typeface="Myriad Pro" charset="0"/>
              </a:rPr>
              <a:t> SCADA,</a:t>
            </a:r>
          </a:p>
          <a:p>
            <a:r>
              <a:rPr lang="en-US" sz="1600" b="1" dirty="0">
                <a:solidFill>
                  <a:schemeClr val="bg1"/>
                </a:solidFill>
                <a:latin typeface="Myriad Pro" charset="0"/>
                <a:ea typeface="Myriad Pro" charset="0"/>
                <a:cs typeface="Myriad Pro" charset="0"/>
              </a:rPr>
              <a:t> </a:t>
            </a:r>
            <a:r>
              <a:rPr lang="en-US" sz="1600" b="1" dirty="0" err="1">
                <a:solidFill>
                  <a:schemeClr val="bg1"/>
                </a:solidFill>
                <a:latin typeface="Myriad Pro" charset="0"/>
                <a:ea typeface="Myriad Pro" charset="0"/>
                <a:cs typeface="Myriad Pro" charset="0"/>
              </a:rPr>
              <a:t>termasuk</a:t>
            </a:r>
            <a:r>
              <a:rPr lang="en-US" sz="1600" b="1" dirty="0">
                <a:solidFill>
                  <a:schemeClr val="bg1"/>
                </a:solidFill>
                <a:latin typeface="Myriad Pro" charset="0"/>
                <a:ea typeface="Myriad Pro" charset="0"/>
                <a:cs typeface="Myriad Pro" charset="0"/>
              </a:rPr>
              <a:t> </a:t>
            </a:r>
            <a:r>
              <a:rPr lang="en-US" sz="1600" b="1" dirty="0" err="1">
                <a:solidFill>
                  <a:schemeClr val="bg1"/>
                </a:solidFill>
                <a:latin typeface="Myriad Pro" charset="0"/>
                <a:ea typeface="Myriad Pro" charset="0"/>
                <a:cs typeface="Myriad Pro" charset="0"/>
              </a:rPr>
              <a:t>keypoint</a:t>
            </a:r>
            <a:r>
              <a:rPr lang="en-US" sz="1600" b="1" dirty="0">
                <a:solidFill>
                  <a:schemeClr val="bg1"/>
                </a:solidFill>
                <a:latin typeface="Myriad Pro" charset="0"/>
                <a:ea typeface="Myriad Pro" charset="0"/>
                <a:cs typeface="Myriad Pro" charset="0"/>
              </a:rPr>
              <a:t> </a:t>
            </a:r>
            <a:r>
              <a:rPr lang="en-US" sz="1600" b="1" dirty="0" err="1">
                <a:solidFill>
                  <a:schemeClr val="bg1"/>
                </a:solidFill>
                <a:latin typeface="Myriad Pro" charset="0"/>
                <a:ea typeface="Myriad Pro" charset="0"/>
                <a:cs typeface="Myriad Pro" charset="0"/>
              </a:rPr>
              <a:t>manuver</a:t>
            </a:r>
            <a:r>
              <a:rPr lang="en-US" sz="1600" b="1" dirty="0">
                <a:solidFill>
                  <a:schemeClr val="bg1"/>
                </a:solidFill>
                <a:latin typeface="Myriad Pro" charset="0"/>
                <a:ea typeface="Myriad Pro" charset="0"/>
                <a:cs typeface="Myriad Pro" charset="0"/>
              </a:rPr>
              <a:t>  (10 Point)</a:t>
            </a:r>
          </a:p>
        </p:txBody>
      </p:sp>
      <p:sp>
        <p:nvSpPr>
          <p:cNvPr id="82" name="TextBox 81">
            <a:extLst>
              <a:ext uri="{FF2B5EF4-FFF2-40B4-BE49-F238E27FC236}">
                <a16:creationId xmlns:a16="http://schemas.microsoft.com/office/drawing/2014/main" xmlns="" id="{1B97EEB1-B514-49E9-8724-D65CE5D2BE2A}"/>
              </a:ext>
            </a:extLst>
          </p:cNvPr>
          <p:cNvSpPr txBox="1"/>
          <p:nvPr/>
        </p:nvSpPr>
        <p:spPr>
          <a:xfrm>
            <a:off x="7062238" y="5682945"/>
            <a:ext cx="5038322" cy="338554"/>
          </a:xfrm>
          <a:prstGeom prst="rect">
            <a:avLst/>
          </a:prstGeom>
        </p:spPr>
        <p:txBody>
          <a:bodyPr wrap="square" rtlCol="0">
            <a:spAutoFit/>
          </a:bodyPr>
          <a:lstStyle/>
          <a:p>
            <a:r>
              <a:rPr lang="en-US" sz="1600" b="1" dirty="0" err="1">
                <a:solidFill>
                  <a:schemeClr val="tx1">
                    <a:lumMod val="65000"/>
                    <a:lumOff val="35000"/>
                  </a:schemeClr>
                </a:solidFill>
                <a:latin typeface="Myriad Pro" charset="0"/>
                <a:ea typeface="Myriad Pro" charset="0"/>
                <a:cs typeface="Myriad Pro" charset="0"/>
              </a:rPr>
              <a:t>Keypoint</a:t>
            </a:r>
            <a:r>
              <a:rPr lang="en-US" sz="1600" b="1" dirty="0">
                <a:solidFill>
                  <a:schemeClr val="tx1">
                    <a:lumMod val="65000"/>
                    <a:lumOff val="35000"/>
                  </a:schemeClr>
                </a:solidFill>
                <a:latin typeface="Myriad Pro" charset="0"/>
                <a:ea typeface="Myriad Pro" charset="0"/>
                <a:cs typeface="Myriad Pro" charset="0"/>
              </a:rPr>
              <a:t> </a:t>
            </a:r>
            <a:r>
              <a:rPr lang="en-US" sz="1600" b="1" dirty="0" err="1">
                <a:solidFill>
                  <a:schemeClr val="tx1">
                    <a:lumMod val="65000"/>
                    <a:lumOff val="35000"/>
                  </a:schemeClr>
                </a:solidFill>
                <a:latin typeface="Myriad Pro" charset="0"/>
                <a:ea typeface="Myriad Pro" charset="0"/>
                <a:cs typeface="Myriad Pro" charset="0"/>
              </a:rPr>
              <a:t>manuver</a:t>
            </a:r>
            <a:r>
              <a:rPr lang="en-US" sz="1600" b="1" dirty="0">
                <a:solidFill>
                  <a:schemeClr val="tx1">
                    <a:lumMod val="65000"/>
                    <a:lumOff val="35000"/>
                  </a:schemeClr>
                </a:solidFill>
                <a:latin typeface="Myriad Pro" charset="0"/>
                <a:ea typeface="Myriad Pro" charset="0"/>
                <a:cs typeface="Myriad Pro" charset="0"/>
              </a:rPr>
              <a:t> </a:t>
            </a:r>
            <a:r>
              <a:rPr lang="en-US" sz="1600" b="1" dirty="0" err="1">
                <a:solidFill>
                  <a:schemeClr val="tx1">
                    <a:lumMod val="65000"/>
                    <a:lumOff val="35000"/>
                  </a:schemeClr>
                </a:solidFill>
                <a:latin typeface="Myriad Pro" charset="0"/>
                <a:ea typeface="Myriad Pro" charset="0"/>
                <a:cs typeface="Myriad Pro" charset="0"/>
              </a:rPr>
              <a:t>adalah</a:t>
            </a:r>
            <a:r>
              <a:rPr lang="en-US" sz="1600" b="1" dirty="0">
                <a:solidFill>
                  <a:schemeClr val="tx1">
                    <a:lumMod val="65000"/>
                    <a:lumOff val="35000"/>
                  </a:schemeClr>
                </a:solidFill>
                <a:latin typeface="Myriad Pro" charset="0"/>
                <a:ea typeface="Myriad Pro" charset="0"/>
                <a:cs typeface="Myriad Pro" charset="0"/>
              </a:rPr>
              <a:t> LBS Motorized (15 Point)</a:t>
            </a:r>
          </a:p>
        </p:txBody>
      </p:sp>
      <p:sp>
        <p:nvSpPr>
          <p:cNvPr id="83" name="TextBox 82">
            <a:extLst>
              <a:ext uri="{FF2B5EF4-FFF2-40B4-BE49-F238E27FC236}">
                <a16:creationId xmlns:a16="http://schemas.microsoft.com/office/drawing/2014/main" xmlns="" id="{C86F1B71-7CBB-4A80-92DD-9BAC4C34A703}"/>
              </a:ext>
            </a:extLst>
          </p:cNvPr>
          <p:cNvSpPr txBox="1"/>
          <p:nvPr/>
        </p:nvSpPr>
        <p:spPr>
          <a:xfrm>
            <a:off x="7062238" y="4859508"/>
            <a:ext cx="7051040" cy="584775"/>
          </a:xfrm>
          <a:prstGeom prst="rect">
            <a:avLst/>
          </a:prstGeom>
        </p:spPr>
        <p:txBody>
          <a:bodyPr wrap="square" rtlCol="0">
            <a:spAutoFit/>
          </a:bodyPr>
          <a:lstStyle/>
          <a:p>
            <a:r>
              <a:rPr lang="en-US" sz="1600" b="1" dirty="0" err="1">
                <a:solidFill>
                  <a:schemeClr val="bg1"/>
                </a:solidFill>
                <a:latin typeface="Myriad Pro" charset="0"/>
                <a:ea typeface="Myriad Pro" charset="0"/>
                <a:cs typeface="Myriad Pro" charset="0"/>
              </a:rPr>
              <a:t>Semua</a:t>
            </a:r>
            <a:r>
              <a:rPr lang="en-US" sz="1600" b="1" dirty="0">
                <a:solidFill>
                  <a:schemeClr val="bg1"/>
                </a:solidFill>
                <a:latin typeface="Myriad Pro" charset="0"/>
                <a:ea typeface="Myriad Pro" charset="0"/>
                <a:cs typeface="Myriad Pro" charset="0"/>
              </a:rPr>
              <a:t> </a:t>
            </a:r>
            <a:r>
              <a:rPr lang="en-US" sz="1600" b="1" dirty="0" err="1">
                <a:solidFill>
                  <a:schemeClr val="bg1"/>
                </a:solidFill>
                <a:latin typeface="Myriad Pro" charset="0"/>
                <a:ea typeface="Myriad Pro" charset="0"/>
                <a:cs typeface="Myriad Pro" charset="0"/>
              </a:rPr>
              <a:t>titik</a:t>
            </a:r>
            <a:r>
              <a:rPr lang="en-US" sz="1600" b="1" dirty="0">
                <a:solidFill>
                  <a:schemeClr val="bg1"/>
                </a:solidFill>
                <a:latin typeface="Myriad Pro" charset="0"/>
                <a:ea typeface="Myriad Pro" charset="0"/>
                <a:cs typeface="Myriad Pro" charset="0"/>
              </a:rPr>
              <a:t> </a:t>
            </a:r>
            <a:r>
              <a:rPr lang="en-US" sz="1600" b="1" dirty="0" err="1">
                <a:solidFill>
                  <a:schemeClr val="bg1"/>
                </a:solidFill>
                <a:latin typeface="Myriad Pro" charset="0"/>
                <a:ea typeface="Myriad Pro" charset="0"/>
                <a:cs typeface="Myriad Pro" charset="0"/>
              </a:rPr>
              <a:t>manuver</a:t>
            </a:r>
            <a:r>
              <a:rPr lang="en-US" sz="1600" b="1" dirty="0">
                <a:solidFill>
                  <a:schemeClr val="bg1"/>
                </a:solidFill>
                <a:latin typeface="Myriad Pro" charset="0"/>
                <a:ea typeface="Myriad Pro" charset="0"/>
                <a:cs typeface="Myriad Pro" charset="0"/>
              </a:rPr>
              <a:t> </a:t>
            </a:r>
            <a:r>
              <a:rPr lang="en-US" sz="1600" b="1" dirty="0" err="1">
                <a:solidFill>
                  <a:schemeClr val="bg1"/>
                </a:solidFill>
                <a:latin typeface="Myriad Pro" charset="0"/>
                <a:ea typeface="Myriad Pro" charset="0"/>
                <a:cs typeface="Myriad Pro" charset="0"/>
              </a:rPr>
              <a:t>dapat</a:t>
            </a:r>
            <a:r>
              <a:rPr lang="en-US" sz="1600" b="1" dirty="0">
                <a:solidFill>
                  <a:schemeClr val="bg1"/>
                </a:solidFill>
                <a:latin typeface="Myriad Pro" charset="0"/>
                <a:ea typeface="Myriad Pro" charset="0"/>
                <a:cs typeface="Myriad Pro" charset="0"/>
              </a:rPr>
              <a:t> </a:t>
            </a:r>
            <a:r>
              <a:rPr lang="en-US" sz="1600" b="1" dirty="0" err="1">
                <a:solidFill>
                  <a:schemeClr val="bg1"/>
                </a:solidFill>
                <a:latin typeface="Myriad Pro" charset="0"/>
                <a:ea typeface="Myriad Pro" charset="0"/>
                <a:cs typeface="Myriad Pro" charset="0"/>
              </a:rPr>
              <a:t>beroperasi</a:t>
            </a:r>
            <a:r>
              <a:rPr lang="en-US" sz="1600" b="1" dirty="0">
                <a:solidFill>
                  <a:schemeClr val="bg1"/>
                </a:solidFill>
                <a:latin typeface="Myriad Pro" charset="0"/>
                <a:ea typeface="Myriad Pro" charset="0"/>
                <a:cs typeface="Myriad Pro" charset="0"/>
              </a:rPr>
              <a:t> </a:t>
            </a:r>
          </a:p>
          <a:p>
            <a:r>
              <a:rPr lang="en-US" sz="1600" b="1" dirty="0" err="1">
                <a:solidFill>
                  <a:schemeClr val="bg1"/>
                </a:solidFill>
                <a:latin typeface="Myriad Pro" charset="0"/>
                <a:ea typeface="Myriad Pro" charset="0"/>
                <a:cs typeface="Myriad Pro" charset="0"/>
              </a:rPr>
              <a:t>pararel</a:t>
            </a:r>
            <a:r>
              <a:rPr lang="en-US" sz="1600" b="1" dirty="0">
                <a:solidFill>
                  <a:schemeClr val="bg1"/>
                </a:solidFill>
                <a:latin typeface="Myriad Pro" charset="0"/>
                <a:ea typeface="Myriad Pro" charset="0"/>
                <a:cs typeface="Myriad Pro" charset="0"/>
              </a:rPr>
              <a:t> (20 Point)</a:t>
            </a:r>
          </a:p>
        </p:txBody>
      </p:sp>
      <p:sp>
        <p:nvSpPr>
          <p:cNvPr id="84" name="TextBox 83">
            <a:extLst>
              <a:ext uri="{FF2B5EF4-FFF2-40B4-BE49-F238E27FC236}">
                <a16:creationId xmlns:a16="http://schemas.microsoft.com/office/drawing/2014/main" xmlns="" id="{4B67A99E-0902-437E-83B8-4D9A4FEE6B76}"/>
              </a:ext>
            </a:extLst>
          </p:cNvPr>
          <p:cNvSpPr txBox="1"/>
          <p:nvPr/>
        </p:nvSpPr>
        <p:spPr>
          <a:xfrm>
            <a:off x="7062239" y="4209830"/>
            <a:ext cx="5038322" cy="523220"/>
          </a:xfrm>
          <a:prstGeom prst="rect">
            <a:avLst/>
          </a:prstGeom>
        </p:spPr>
        <p:txBody>
          <a:bodyPr wrap="square" rtlCol="0">
            <a:spAutoFit/>
          </a:bodyPr>
          <a:lstStyle/>
          <a:p>
            <a:r>
              <a:rPr lang="en-US" sz="1400" b="1" dirty="0" err="1">
                <a:solidFill>
                  <a:schemeClr val="tx1">
                    <a:lumMod val="65000"/>
                    <a:lumOff val="35000"/>
                  </a:schemeClr>
                </a:solidFill>
                <a:latin typeface="Myriad Pro" charset="0"/>
                <a:ea typeface="Myriad Pro" charset="0"/>
                <a:cs typeface="Myriad Pro" charset="0"/>
              </a:rPr>
              <a:t>Penyulang</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tersebut</a:t>
            </a:r>
            <a:r>
              <a:rPr lang="en-US" sz="1400" b="1" dirty="0">
                <a:solidFill>
                  <a:schemeClr val="tx1">
                    <a:lumMod val="65000"/>
                    <a:lumOff val="35000"/>
                  </a:schemeClr>
                </a:solidFill>
                <a:latin typeface="Myriad Pro" charset="0"/>
                <a:ea typeface="Myriad Pro" charset="0"/>
                <a:cs typeface="Myriad Pro" charset="0"/>
              </a:rPr>
              <a:t> dan </a:t>
            </a:r>
            <a:r>
              <a:rPr lang="en-US" sz="1400" b="1" dirty="0" err="1">
                <a:solidFill>
                  <a:schemeClr val="tx1">
                    <a:lumMod val="65000"/>
                    <a:lumOff val="35000"/>
                  </a:schemeClr>
                </a:solidFill>
                <a:latin typeface="Myriad Pro" charset="0"/>
                <a:ea typeface="Myriad Pro" charset="0"/>
                <a:cs typeface="Myriad Pro" charset="0"/>
              </a:rPr>
              <a:t>penyulang</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manuvernya</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memiliki</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beban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tidak</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lebih</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dari</a:t>
            </a:r>
            <a:r>
              <a:rPr lang="en-US" sz="1400" b="1" dirty="0">
                <a:solidFill>
                  <a:schemeClr val="tx1">
                    <a:lumMod val="65000"/>
                    <a:lumOff val="35000"/>
                  </a:schemeClr>
                </a:solidFill>
                <a:latin typeface="Myriad Pro" charset="0"/>
                <a:ea typeface="Myriad Pro" charset="0"/>
                <a:cs typeface="Myriad Pro" charset="0"/>
              </a:rPr>
              <a:t> 80% KHA </a:t>
            </a:r>
            <a:r>
              <a:rPr lang="en-US" sz="1400" b="1" dirty="0" err="1">
                <a:solidFill>
                  <a:schemeClr val="tx1">
                    <a:lumMod val="65000"/>
                    <a:lumOff val="35000"/>
                  </a:schemeClr>
                </a:solidFill>
                <a:latin typeface="Myriad Pro" charset="0"/>
                <a:ea typeface="Myriad Pro" charset="0"/>
                <a:cs typeface="Myriad Pro" charset="0"/>
              </a:rPr>
              <a:t>Kabel</a:t>
            </a:r>
            <a:r>
              <a:rPr lang="en-US" sz="1400" b="1" dirty="0">
                <a:solidFill>
                  <a:schemeClr val="tx1">
                    <a:lumMod val="65000"/>
                    <a:lumOff val="35000"/>
                  </a:schemeClr>
                </a:solidFill>
                <a:latin typeface="Myriad Pro" charset="0"/>
                <a:ea typeface="Myriad Pro" charset="0"/>
                <a:cs typeface="Myriad Pro" charset="0"/>
              </a:rPr>
              <a:t> (25 point)</a:t>
            </a:r>
          </a:p>
        </p:txBody>
      </p:sp>
      <p:sp>
        <p:nvSpPr>
          <p:cNvPr id="15" name="Arrow: Pentagon 14">
            <a:extLst>
              <a:ext uri="{FF2B5EF4-FFF2-40B4-BE49-F238E27FC236}">
                <a16:creationId xmlns:a16="http://schemas.microsoft.com/office/drawing/2014/main" xmlns="" id="{6FCE8C77-8D5B-40D4-9655-DEE94467BB48}"/>
              </a:ext>
            </a:extLst>
          </p:cNvPr>
          <p:cNvSpPr/>
          <p:nvPr/>
        </p:nvSpPr>
        <p:spPr>
          <a:xfrm>
            <a:off x="944880" y="6187439"/>
            <a:ext cx="5562600" cy="674165"/>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Pentagon 67">
            <a:extLst>
              <a:ext uri="{FF2B5EF4-FFF2-40B4-BE49-F238E27FC236}">
                <a16:creationId xmlns:a16="http://schemas.microsoft.com/office/drawing/2014/main" xmlns="" id="{5554C925-7A92-44BD-8E67-78F54C9F6B9F}"/>
              </a:ext>
            </a:extLst>
          </p:cNvPr>
          <p:cNvSpPr/>
          <p:nvPr/>
        </p:nvSpPr>
        <p:spPr>
          <a:xfrm>
            <a:off x="1691640" y="5516879"/>
            <a:ext cx="4815840" cy="674165"/>
          </a:xfrm>
          <a:prstGeom prst="homePlate">
            <a:avLst/>
          </a:prstGeom>
          <a:solidFill>
            <a:srgbClr val="EF2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Pentagon 71">
            <a:extLst>
              <a:ext uri="{FF2B5EF4-FFF2-40B4-BE49-F238E27FC236}">
                <a16:creationId xmlns:a16="http://schemas.microsoft.com/office/drawing/2014/main" xmlns="" id="{6AB27186-FF84-4CCB-B4A5-98EF942CC920}"/>
              </a:ext>
            </a:extLst>
          </p:cNvPr>
          <p:cNvSpPr/>
          <p:nvPr/>
        </p:nvSpPr>
        <p:spPr>
          <a:xfrm>
            <a:off x="2362200" y="4846319"/>
            <a:ext cx="4145280" cy="674165"/>
          </a:xfrm>
          <a:prstGeom prst="homePlate">
            <a:avLst/>
          </a:prstGeom>
          <a:solidFill>
            <a:srgbClr val="F68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Pentagon 72">
            <a:extLst>
              <a:ext uri="{FF2B5EF4-FFF2-40B4-BE49-F238E27FC236}">
                <a16:creationId xmlns:a16="http://schemas.microsoft.com/office/drawing/2014/main" xmlns="" id="{53698031-D41F-4938-B6C3-C90594414377}"/>
              </a:ext>
            </a:extLst>
          </p:cNvPr>
          <p:cNvSpPr/>
          <p:nvPr/>
        </p:nvSpPr>
        <p:spPr>
          <a:xfrm>
            <a:off x="3032760" y="4175759"/>
            <a:ext cx="3474720" cy="674165"/>
          </a:xfrm>
          <a:prstGeom prst="homePlate">
            <a:avLst/>
          </a:prstGeom>
          <a:solidFill>
            <a:srgbClr val="E7B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Pentagon 73">
            <a:extLst>
              <a:ext uri="{FF2B5EF4-FFF2-40B4-BE49-F238E27FC236}">
                <a16:creationId xmlns:a16="http://schemas.microsoft.com/office/drawing/2014/main" xmlns="" id="{78E780DC-C58B-467F-845F-A89A01F57BB5}"/>
              </a:ext>
            </a:extLst>
          </p:cNvPr>
          <p:cNvSpPr/>
          <p:nvPr/>
        </p:nvSpPr>
        <p:spPr>
          <a:xfrm>
            <a:off x="3718560" y="3505199"/>
            <a:ext cx="2788920" cy="674165"/>
          </a:xfrm>
          <a:prstGeom prst="homePlate">
            <a:avLst/>
          </a:prstGeom>
          <a:solidFill>
            <a:srgbClr val="73B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Process 90">
            <a:extLst>
              <a:ext uri="{FF2B5EF4-FFF2-40B4-BE49-F238E27FC236}">
                <a16:creationId xmlns:a16="http://schemas.microsoft.com/office/drawing/2014/main" xmlns="" id="{225628F0-DF87-4B4C-A683-48A69CBC19E4}"/>
              </a:ext>
            </a:extLst>
          </p:cNvPr>
          <p:cNvSpPr/>
          <p:nvPr/>
        </p:nvSpPr>
        <p:spPr>
          <a:xfrm>
            <a:off x="8458200" y="1051560"/>
            <a:ext cx="1676400" cy="2275936"/>
          </a:xfrm>
          <a:prstGeom prst="flowChartProcess">
            <a:avLst/>
          </a:prstGeom>
          <a:gradFill>
            <a:gsLst>
              <a:gs pos="100000">
                <a:srgbClr val="3777C1"/>
              </a:gs>
              <a:gs pos="0">
                <a:srgbClr val="3777C1">
                  <a:alpha val="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Process 92">
            <a:extLst>
              <a:ext uri="{FF2B5EF4-FFF2-40B4-BE49-F238E27FC236}">
                <a16:creationId xmlns:a16="http://schemas.microsoft.com/office/drawing/2014/main" xmlns="" id="{F154ADF6-CA6E-4E95-A70E-7E17D2E2E5EB}"/>
              </a:ext>
            </a:extLst>
          </p:cNvPr>
          <p:cNvSpPr/>
          <p:nvPr/>
        </p:nvSpPr>
        <p:spPr>
          <a:xfrm>
            <a:off x="10130558" y="1721029"/>
            <a:ext cx="1676400" cy="1606467"/>
          </a:xfrm>
          <a:prstGeom prst="flowChartProcess">
            <a:avLst/>
          </a:prstGeom>
          <a:gradFill>
            <a:gsLst>
              <a:gs pos="100000">
                <a:schemeClr val="accent4">
                  <a:lumMod val="40000"/>
                  <a:lumOff val="60000"/>
                </a:schemeClr>
              </a:gs>
              <a:gs pos="0">
                <a:schemeClr val="accent4">
                  <a:lumMod val="40000"/>
                  <a:lumOff val="60000"/>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Process 93">
            <a:extLst>
              <a:ext uri="{FF2B5EF4-FFF2-40B4-BE49-F238E27FC236}">
                <a16:creationId xmlns:a16="http://schemas.microsoft.com/office/drawing/2014/main" xmlns="" id="{BEA81488-DB8B-4C3A-89FB-A2AC446469BC}"/>
              </a:ext>
            </a:extLst>
          </p:cNvPr>
          <p:cNvSpPr/>
          <p:nvPr/>
        </p:nvSpPr>
        <p:spPr>
          <a:xfrm>
            <a:off x="6779779" y="2240280"/>
            <a:ext cx="1676400" cy="1083738"/>
          </a:xfrm>
          <a:prstGeom prst="flowChartProcess">
            <a:avLst/>
          </a:prstGeom>
          <a:gradFill flip="none" rotWithShape="1">
            <a:gsLst>
              <a:gs pos="100000">
                <a:srgbClr val="02B2A1"/>
              </a:gs>
              <a:gs pos="0">
                <a:srgbClr val="02B2A1">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xmlns="" id="{089E86D8-232F-40AD-9B89-68D04F8B5662}"/>
              </a:ext>
            </a:extLst>
          </p:cNvPr>
          <p:cNvSpPr txBox="1"/>
          <p:nvPr/>
        </p:nvSpPr>
        <p:spPr>
          <a:xfrm>
            <a:off x="7750913" y="1187814"/>
            <a:ext cx="3090973" cy="646331"/>
          </a:xfrm>
          <a:prstGeom prst="rect">
            <a:avLst/>
          </a:prstGeom>
        </p:spPr>
        <p:txBody>
          <a:bodyPr wrap="square" rtlCol="0">
            <a:spAutoFit/>
          </a:bodyPr>
          <a:lstStyle/>
          <a:p>
            <a:pPr algn="ctr"/>
            <a:r>
              <a:rPr lang="en-US" b="1" dirty="0">
                <a:solidFill>
                  <a:schemeClr val="bg1"/>
                </a:solidFill>
                <a:latin typeface="Myriad Pro" charset="0"/>
                <a:ea typeface="Myriad Pro" charset="0"/>
                <a:cs typeface="Myriad Pro" charset="0"/>
              </a:rPr>
              <a:t>EXCELLENT </a:t>
            </a:r>
          </a:p>
          <a:p>
            <a:pPr algn="ctr"/>
            <a:r>
              <a:rPr lang="en-US" b="1" dirty="0">
                <a:solidFill>
                  <a:schemeClr val="bg1"/>
                </a:solidFill>
                <a:latin typeface="Myriad Pro" charset="0"/>
                <a:ea typeface="Myriad Pro" charset="0"/>
                <a:cs typeface="Myriad Pro" charset="0"/>
              </a:rPr>
              <a:t>point 90 -100</a:t>
            </a:r>
          </a:p>
        </p:txBody>
      </p:sp>
      <p:sp>
        <p:nvSpPr>
          <p:cNvPr id="96" name="TextBox 95">
            <a:extLst>
              <a:ext uri="{FF2B5EF4-FFF2-40B4-BE49-F238E27FC236}">
                <a16:creationId xmlns:a16="http://schemas.microsoft.com/office/drawing/2014/main" xmlns="" id="{D65725FE-46F3-4C8C-AE60-F2AEFAF20DCD}"/>
              </a:ext>
            </a:extLst>
          </p:cNvPr>
          <p:cNvSpPr txBox="1"/>
          <p:nvPr/>
        </p:nvSpPr>
        <p:spPr>
          <a:xfrm>
            <a:off x="9397559" y="1834145"/>
            <a:ext cx="3090973" cy="646331"/>
          </a:xfrm>
          <a:prstGeom prst="rect">
            <a:avLst/>
          </a:prstGeom>
        </p:spPr>
        <p:txBody>
          <a:bodyPr wrap="square" rtlCol="0">
            <a:spAutoFit/>
          </a:bodyPr>
          <a:lstStyle/>
          <a:p>
            <a:pPr algn="ctr"/>
            <a:r>
              <a:rPr lang="en-US" b="1" dirty="0">
                <a:solidFill>
                  <a:schemeClr val="tx1">
                    <a:lumMod val="75000"/>
                    <a:lumOff val="25000"/>
                  </a:schemeClr>
                </a:solidFill>
                <a:latin typeface="Myriad Pro" charset="0"/>
                <a:ea typeface="Myriad Pro" charset="0"/>
                <a:cs typeface="Myriad Pro" charset="0"/>
              </a:rPr>
              <a:t>OPTIMAL </a:t>
            </a:r>
          </a:p>
          <a:p>
            <a:pPr algn="ctr"/>
            <a:r>
              <a:rPr lang="en-US" b="1" dirty="0">
                <a:solidFill>
                  <a:schemeClr val="tx1">
                    <a:lumMod val="75000"/>
                    <a:lumOff val="25000"/>
                  </a:schemeClr>
                </a:solidFill>
                <a:latin typeface="Myriad Pro" charset="0"/>
                <a:ea typeface="Myriad Pro" charset="0"/>
                <a:cs typeface="Myriad Pro" charset="0"/>
              </a:rPr>
              <a:t>point 50 -89</a:t>
            </a:r>
          </a:p>
        </p:txBody>
      </p:sp>
      <p:sp>
        <p:nvSpPr>
          <p:cNvPr id="97" name="TextBox 96">
            <a:extLst>
              <a:ext uri="{FF2B5EF4-FFF2-40B4-BE49-F238E27FC236}">
                <a16:creationId xmlns:a16="http://schemas.microsoft.com/office/drawing/2014/main" xmlns="" id="{7873013F-4CA7-49DB-BA4D-E4622B4992B4}"/>
              </a:ext>
            </a:extLst>
          </p:cNvPr>
          <p:cNvSpPr txBox="1"/>
          <p:nvPr/>
        </p:nvSpPr>
        <p:spPr>
          <a:xfrm>
            <a:off x="6053027" y="2329088"/>
            <a:ext cx="3090973" cy="923330"/>
          </a:xfrm>
          <a:prstGeom prst="rect">
            <a:avLst/>
          </a:prstGeom>
        </p:spPr>
        <p:txBody>
          <a:bodyPr wrap="square" rtlCol="0">
            <a:spAutoFit/>
          </a:bodyPr>
          <a:lstStyle/>
          <a:p>
            <a:pPr algn="ctr"/>
            <a:r>
              <a:rPr lang="en-US" b="1" dirty="0">
                <a:solidFill>
                  <a:schemeClr val="tx1">
                    <a:lumMod val="75000"/>
                    <a:lumOff val="25000"/>
                  </a:schemeClr>
                </a:solidFill>
                <a:latin typeface="Myriad Pro" charset="0"/>
                <a:ea typeface="Myriad Pro" charset="0"/>
                <a:cs typeface="Myriad Pro" charset="0"/>
              </a:rPr>
              <a:t>BUTUH </a:t>
            </a:r>
          </a:p>
          <a:p>
            <a:pPr algn="ctr"/>
            <a:r>
              <a:rPr lang="en-US" b="1" dirty="0">
                <a:solidFill>
                  <a:schemeClr val="tx1">
                    <a:lumMod val="75000"/>
                    <a:lumOff val="25000"/>
                  </a:schemeClr>
                </a:solidFill>
                <a:latin typeface="Myriad Pro" charset="0"/>
                <a:ea typeface="Myriad Pro" charset="0"/>
                <a:cs typeface="Myriad Pro" charset="0"/>
              </a:rPr>
              <a:t>PERHATIAN</a:t>
            </a:r>
          </a:p>
          <a:p>
            <a:pPr algn="ctr"/>
            <a:r>
              <a:rPr lang="en-US" b="1" dirty="0">
                <a:solidFill>
                  <a:schemeClr val="tx1">
                    <a:lumMod val="75000"/>
                    <a:lumOff val="25000"/>
                  </a:schemeClr>
                </a:solidFill>
                <a:latin typeface="Myriad Pro" charset="0"/>
                <a:ea typeface="Myriad Pro" charset="0"/>
                <a:cs typeface="Myriad Pro" charset="0"/>
              </a:rPr>
              <a:t>point &lt;50</a:t>
            </a:r>
          </a:p>
        </p:txBody>
      </p:sp>
      <p:sp>
        <p:nvSpPr>
          <p:cNvPr id="98" name="Arrow: Pentagon 97">
            <a:extLst>
              <a:ext uri="{FF2B5EF4-FFF2-40B4-BE49-F238E27FC236}">
                <a16:creationId xmlns:a16="http://schemas.microsoft.com/office/drawing/2014/main" xmlns="" id="{7173008B-EAE4-471B-ABFD-A3589AABEAB0}"/>
              </a:ext>
            </a:extLst>
          </p:cNvPr>
          <p:cNvSpPr/>
          <p:nvPr/>
        </p:nvSpPr>
        <p:spPr>
          <a:xfrm rot="16200000">
            <a:off x="8975973" y="1894840"/>
            <a:ext cx="640851" cy="1021536"/>
          </a:xfrm>
          <a:prstGeom prst="homePlat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Triangle 98">
            <a:extLst>
              <a:ext uri="{FF2B5EF4-FFF2-40B4-BE49-F238E27FC236}">
                <a16:creationId xmlns:a16="http://schemas.microsoft.com/office/drawing/2014/main" xmlns="" id="{75D6E0D0-D77E-46FF-A8FF-D1115586047C}"/>
              </a:ext>
            </a:extLst>
          </p:cNvPr>
          <p:cNvSpPr/>
          <p:nvPr/>
        </p:nvSpPr>
        <p:spPr>
          <a:xfrm>
            <a:off x="8785630" y="2085182"/>
            <a:ext cx="407900" cy="640852"/>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ight Triangle 99">
            <a:extLst>
              <a:ext uri="{FF2B5EF4-FFF2-40B4-BE49-F238E27FC236}">
                <a16:creationId xmlns:a16="http://schemas.microsoft.com/office/drawing/2014/main" xmlns="" id="{98F5F066-F1BE-4A8D-9442-33AE5AD39014}"/>
              </a:ext>
            </a:extLst>
          </p:cNvPr>
          <p:cNvSpPr/>
          <p:nvPr/>
        </p:nvSpPr>
        <p:spPr>
          <a:xfrm flipH="1">
            <a:off x="9397559" y="2079265"/>
            <a:ext cx="407900" cy="640852"/>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xmlns="" id="{337170DE-5881-4639-9EFB-25F2ECCFE790}"/>
              </a:ext>
            </a:extLst>
          </p:cNvPr>
          <p:cNvSpPr txBox="1"/>
          <p:nvPr/>
        </p:nvSpPr>
        <p:spPr>
          <a:xfrm>
            <a:off x="7750913" y="663025"/>
            <a:ext cx="7051040" cy="369332"/>
          </a:xfrm>
          <a:prstGeom prst="rect">
            <a:avLst/>
          </a:prstGeom>
        </p:spPr>
        <p:txBody>
          <a:bodyPr wrap="square" rtlCol="0">
            <a:spAutoFit/>
          </a:bodyPr>
          <a:lstStyle/>
          <a:p>
            <a:r>
              <a:rPr lang="en-US" b="1" dirty="0" err="1">
                <a:solidFill>
                  <a:schemeClr val="tx1">
                    <a:lumMod val="65000"/>
                    <a:lumOff val="35000"/>
                  </a:schemeClr>
                </a:solidFill>
                <a:latin typeface="Myriad Pro" charset="0"/>
                <a:ea typeface="Myriad Pro" charset="0"/>
                <a:cs typeface="Myriad Pro" charset="0"/>
              </a:rPr>
              <a:t>Kategori</a:t>
            </a:r>
            <a:r>
              <a:rPr lang="en-US" b="1" dirty="0">
                <a:solidFill>
                  <a:schemeClr val="tx1">
                    <a:lumMod val="65000"/>
                    <a:lumOff val="35000"/>
                  </a:schemeClr>
                </a:solidFill>
                <a:latin typeface="Myriad Pro" charset="0"/>
                <a:ea typeface="Myriad Pro" charset="0"/>
                <a:cs typeface="Myriad Pro" charset="0"/>
              </a:rPr>
              <a:t> </a:t>
            </a:r>
            <a:r>
              <a:rPr lang="en-US" b="1" dirty="0" err="1">
                <a:solidFill>
                  <a:schemeClr val="tx1">
                    <a:lumMod val="65000"/>
                    <a:lumOff val="35000"/>
                  </a:schemeClr>
                </a:solidFill>
                <a:latin typeface="Myriad Pro" charset="0"/>
                <a:ea typeface="Myriad Pro" charset="0"/>
                <a:cs typeface="Myriad Pro" charset="0"/>
              </a:rPr>
              <a:t>Penilaian</a:t>
            </a:r>
            <a:r>
              <a:rPr lang="en-US" b="1" dirty="0">
                <a:solidFill>
                  <a:schemeClr val="tx1">
                    <a:lumMod val="65000"/>
                    <a:lumOff val="35000"/>
                  </a:schemeClr>
                </a:solidFill>
                <a:latin typeface="Myriad Pro" charset="0"/>
                <a:ea typeface="Myriad Pro" charset="0"/>
                <a:cs typeface="Myriad Pro" charset="0"/>
              </a:rPr>
              <a:t> </a:t>
            </a:r>
            <a:r>
              <a:rPr lang="en-US" b="1" dirty="0" err="1">
                <a:solidFill>
                  <a:schemeClr val="tx1">
                    <a:lumMod val="65000"/>
                    <a:lumOff val="35000"/>
                  </a:schemeClr>
                </a:solidFill>
                <a:latin typeface="Myriad Pro" charset="0"/>
                <a:ea typeface="Myriad Pro" charset="0"/>
                <a:cs typeface="Myriad Pro" charset="0"/>
              </a:rPr>
              <a:t>Penyulang</a:t>
            </a:r>
            <a:r>
              <a:rPr lang="en-US" b="1" dirty="0">
                <a:solidFill>
                  <a:schemeClr val="tx1">
                    <a:lumMod val="65000"/>
                    <a:lumOff val="35000"/>
                  </a:schemeClr>
                </a:solidFill>
                <a:latin typeface="Myriad Pro" charset="0"/>
                <a:ea typeface="Myriad Pro" charset="0"/>
                <a:cs typeface="Myriad Pro" charset="0"/>
              </a:rPr>
              <a:t> :</a:t>
            </a:r>
          </a:p>
        </p:txBody>
      </p:sp>
      <p:grpSp>
        <p:nvGrpSpPr>
          <p:cNvPr id="29" name="Group 28">
            <a:extLst>
              <a:ext uri="{FF2B5EF4-FFF2-40B4-BE49-F238E27FC236}">
                <a16:creationId xmlns:a16="http://schemas.microsoft.com/office/drawing/2014/main" xmlns="" id="{8D0BD645-0591-4815-9B6B-3686927C726B}"/>
              </a:ext>
            </a:extLst>
          </p:cNvPr>
          <p:cNvGrpSpPr/>
          <p:nvPr/>
        </p:nvGrpSpPr>
        <p:grpSpPr>
          <a:xfrm>
            <a:off x="10442965" y="205743"/>
            <a:ext cx="1526100" cy="515214"/>
            <a:chOff x="9309498" y="641714"/>
            <a:chExt cx="1526100" cy="515214"/>
          </a:xfrm>
          <a:noFill/>
        </p:grpSpPr>
        <p:sp>
          <p:nvSpPr>
            <p:cNvPr id="30" name="Rectangle 29">
              <a:extLst>
                <a:ext uri="{FF2B5EF4-FFF2-40B4-BE49-F238E27FC236}">
                  <a16:creationId xmlns:a16="http://schemas.microsoft.com/office/drawing/2014/main" xmlns="" id="{5E72DAE3-E971-4285-8430-3649CE41F13B}"/>
                </a:ext>
              </a:extLst>
            </p:cNvPr>
            <p:cNvSpPr/>
            <p:nvPr/>
          </p:nvSpPr>
          <p:spPr>
            <a:xfrm>
              <a:off x="9309498" y="641714"/>
              <a:ext cx="1526100" cy="5152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Hasil gambar untuk pln logo png">
              <a:extLst>
                <a:ext uri="{FF2B5EF4-FFF2-40B4-BE49-F238E27FC236}">
                  <a16:creationId xmlns:a16="http://schemas.microsoft.com/office/drawing/2014/main" xmlns="" id="{7F03E1AD-3A8E-429D-AF61-1138BA968D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grpFill/>
          </p:spPr>
        </p:pic>
      </p:grpSp>
    </p:spTree>
    <p:extLst>
      <p:ext uri="{BB962C8B-B14F-4D97-AF65-F5344CB8AC3E}">
        <p14:creationId xmlns:p14="http://schemas.microsoft.com/office/powerpoint/2010/main" val="515969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xmlns="" id="{5A60BA81-E1B5-4E4A-895F-090FF75F650E}"/>
              </a:ext>
            </a:extLst>
          </p:cNvPr>
          <p:cNvPicPr>
            <a:picLocks noGrp="1" noChangeAspect="1"/>
          </p:cNvPicPr>
          <p:nvPr>
            <p:ph type="pic" sz="quarter" idx="10"/>
          </p:nvPr>
        </p:nvPicPr>
        <p:blipFill rotWithShape="1">
          <a:blip r:embed="rId2"/>
          <a:srcRect t="240" b="240"/>
          <a:stretch/>
        </p:blipFill>
        <p:spPr/>
      </p:pic>
      <p:sp>
        <p:nvSpPr>
          <p:cNvPr id="4" name="Text Placeholder 3">
            <a:extLst>
              <a:ext uri="{FF2B5EF4-FFF2-40B4-BE49-F238E27FC236}">
                <a16:creationId xmlns:a16="http://schemas.microsoft.com/office/drawing/2014/main" xmlns="" id="{6F1BA339-93E2-4451-AE55-0026CAB10022}"/>
              </a:ext>
            </a:extLst>
          </p:cNvPr>
          <p:cNvSpPr>
            <a:spLocks noGrp="1"/>
          </p:cNvSpPr>
          <p:nvPr>
            <p:ph type="body" sz="quarter" idx="15"/>
          </p:nvPr>
        </p:nvSpPr>
        <p:spPr/>
        <p:txBody>
          <a:bodyPr/>
          <a:lstStyle/>
          <a:p>
            <a:r>
              <a:rPr lang="en-US" dirty="0"/>
              <a:t>SIGIT WITJAKSONO</a:t>
            </a:r>
            <a:endParaRPr lang="en-ID" dirty="0"/>
          </a:p>
        </p:txBody>
      </p:sp>
      <p:sp>
        <p:nvSpPr>
          <p:cNvPr id="5" name="Text Placeholder 4">
            <a:extLst>
              <a:ext uri="{FF2B5EF4-FFF2-40B4-BE49-F238E27FC236}">
                <a16:creationId xmlns:a16="http://schemas.microsoft.com/office/drawing/2014/main" xmlns="" id="{D17F7E45-C542-4A0B-AB5E-431364558D8A}"/>
              </a:ext>
            </a:extLst>
          </p:cNvPr>
          <p:cNvSpPr>
            <a:spLocks noGrp="1"/>
          </p:cNvSpPr>
          <p:nvPr>
            <p:ph type="body" sz="quarter" idx="16"/>
          </p:nvPr>
        </p:nvSpPr>
        <p:spPr/>
        <p:txBody>
          <a:bodyPr/>
          <a:lstStyle/>
          <a:p>
            <a:r>
              <a:rPr lang="en-US" dirty="0"/>
              <a:t>+62 8xxxxxxx</a:t>
            </a:r>
            <a:endParaRPr lang="en-ID" dirty="0"/>
          </a:p>
        </p:txBody>
      </p:sp>
      <p:sp>
        <p:nvSpPr>
          <p:cNvPr id="11" name="Text Placeholder 10">
            <a:extLst>
              <a:ext uri="{FF2B5EF4-FFF2-40B4-BE49-F238E27FC236}">
                <a16:creationId xmlns:a16="http://schemas.microsoft.com/office/drawing/2014/main" xmlns="" id="{822CBAFF-34E2-4870-BCE1-E26396747AAD}"/>
              </a:ext>
            </a:extLst>
          </p:cNvPr>
          <p:cNvSpPr>
            <a:spLocks noGrp="1"/>
          </p:cNvSpPr>
          <p:nvPr>
            <p:ph type="body" sz="quarter" idx="17"/>
          </p:nvPr>
        </p:nvSpPr>
        <p:spPr/>
        <p:txBody>
          <a:bodyPr/>
          <a:lstStyle/>
          <a:p>
            <a:r>
              <a:rPr lang="en-US" dirty="0"/>
              <a:t>@plnkaltimra</a:t>
            </a:r>
            <a:endParaRPr lang="en-ID" dirty="0"/>
          </a:p>
        </p:txBody>
      </p:sp>
      <p:sp>
        <p:nvSpPr>
          <p:cNvPr id="3" name="Text Placeholder 2">
            <a:extLst>
              <a:ext uri="{FF2B5EF4-FFF2-40B4-BE49-F238E27FC236}">
                <a16:creationId xmlns:a16="http://schemas.microsoft.com/office/drawing/2014/main" xmlns="" id="{47D64299-ACBC-47EC-ACF1-FFC2681E0CAC}"/>
              </a:ext>
            </a:extLst>
          </p:cNvPr>
          <p:cNvSpPr>
            <a:spLocks noGrp="1"/>
          </p:cNvSpPr>
          <p:nvPr>
            <p:ph type="body" sz="quarter" idx="18"/>
          </p:nvPr>
        </p:nvSpPr>
        <p:spPr/>
        <p:txBody>
          <a:bodyPr/>
          <a:lstStyle/>
          <a:p>
            <a:r>
              <a:rPr lang="en-US" dirty="0"/>
              <a:t>www.pln.co.id</a:t>
            </a:r>
            <a:endParaRPr lang="en-ID" dirty="0"/>
          </a:p>
        </p:txBody>
      </p:sp>
      <p:sp>
        <p:nvSpPr>
          <p:cNvPr id="2" name="Title 1">
            <a:extLst>
              <a:ext uri="{FF2B5EF4-FFF2-40B4-BE49-F238E27FC236}">
                <a16:creationId xmlns:a16="http://schemas.microsoft.com/office/drawing/2014/main" xmlns="" id="{0B581980-39FF-4627-AE00-4B425DC05CBA}"/>
              </a:ext>
            </a:extLst>
          </p:cNvPr>
          <p:cNvSpPr>
            <a:spLocks noGrp="1"/>
          </p:cNvSpPr>
          <p:nvPr>
            <p:ph type="ctrTitle"/>
          </p:nvPr>
        </p:nvSpPr>
        <p:spPr/>
        <p:txBody>
          <a:bodyPr/>
          <a:lstStyle/>
          <a:p>
            <a:r>
              <a:rPr lang="en-US" dirty="0" err="1">
                <a:solidFill>
                  <a:srgbClr val="007D91"/>
                </a:solidFill>
              </a:rPr>
              <a:t>Thank</a:t>
            </a:r>
            <a:r>
              <a:rPr lang="en-US" dirty="0" err="1"/>
              <a:t>You</a:t>
            </a:r>
            <a:endParaRPr lang="en-ID" dirty="0"/>
          </a:p>
        </p:txBody>
      </p:sp>
      <p:sp>
        <p:nvSpPr>
          <p:cNvPr id="10" name="TextBox 9">
            <a:extLst>
              <a:ext uri="{FF2B5EF4-FFF2-40B4-BE49-F238E27FC236}">
                <a16:creationId xmlns:a16="http://schemas.microsoft.com/office/drawing/2014/main" xmlns="" id="{1B89E263-5A9E-4E3E-A3D6-79D275475789}"/>
              </a:ext>
            </a:extLst>
          </p:cNvPr>
          <p:cNvSpPr txBox="1"/>
          <p:nvPr/>
        </p:nvSpPr>
        <p:spPr>
          <a:xfrm>
            <a:off x="4081209" y="4782378"/>
            <a:ext cx="1657921" cy="338426"/>
          </a:xfrm>
          <a:prstGeom prst="rect">
            <a:avLst/>
          </a:prstGeom>
          <a:solidFill>
            <a:srgbClr val="EFEFEF"/>
          </a:solidFill>
        </p:spPr>
        <p:txBody>
          <a:bodyPr wrap="square">
            <a:spAutoFit/>
          </a:bodyPr>
          <a:lstStyle/>
          <a:p>
            <a:pPr algn="ctr" eaLnBrk="1" fontAlgn="auto" hangingPunct="1">
              <a:spcBef>
                <a:spcPts val="0"/>
              </a:spcBef>
              <a:spcAft>
                <a:spcPts val="0"/>
              </a:spcAft>
              <a:defRPr/>
            </a:pPr>
            <a:r>
              <a:rPr lang="en-US" sz="1599" b="1" spc="-150" dirty="0">
                <a:solidFill>
                  <a:srgbClr val="00AEEF"/>
                </a:solidFill>
                <a:latin typeface="Myriad Pro" charset="0"/>
                <a:ea typeface="Myriad Pro" charset="0"/>
                <a:cs typeface="Myriad Pro" charset="0"/>
              </a:rPr>
              <a:t>UIW KALTIMRA</a:t>
            </a:r>
            <a:endParaRPr lang="en-US" sz="1599" b="1" i="0" spc="-150" dirty="0">
              <a:solidFill>
                <a:srgbClr val="00AEEF"/>
              </a:solidFill>
              <a:latin typeface="Myriad Pro" charset="0"/>
              <a:ea typeface="Myriad Pro" charset="0"/>
              <a:cs typeface="Myriad Pro" charset="0"/>
            </a:endParaRPr>
          </a:p>
        </p:txBody>
      </p:sp>
      <p:pic>
        <p:nvPicPr>
          <p:cNvPr id="8" name="Graphic 7">
            <a:extLst>
              <a:ext uri="{FF2B5EF4-FFF2-40B4-BE49-F238E27FC236}">
                <a16:creationId xmlns:a16="http://schemas.microsoft.com/office/drawing/2014/main" xmlns="" id="{D003BE32-CEB3-4842-BE9B-A0DF4F53C21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331930" y="3062797"/>
            <a:ext cx="1156481" cy="1683485"/>
          </a:xfrm>
          <a:prstGeom prst="rect">
            <a:avLst/>
          </a:prstGeom>
        </p:spPr>
      </p:pic>
      <p:pic>
        <p:nvPicPr>
          <p:cNvPr id="7" name="Picture 6">
            <a:extLst>
              <a:ext uri="{FF2B5EF4-FFF2-40B4-BE49-F238E27FC236}">
                <a16:creationId xmlns:a16="http://schemas.microsoft.com/office/drawing/2014/main" xmlns="" id="{D6D70036-D422-4B6D-BD4E-AF0D2672B54F}"/>
              </a:ext>
            </a:extLst>
          </p:cNvPr>
          <p:cNvPicPr>
            <a:picLocks noChangeAspect="1"/>
          </p:cNvPicPr>
          <p:nvPr/>
        </p:nvPicPr>
        <p:blipFill rotWithShape="1">
          <a:blip r:embed="rId5"/>
          <a:srcRect l="8260" t="10633" r="9146" b="6498"/>
          <a:stretch/>
        </p:blipFill>
        <p:spPr>
          <a:xfrm>
            <a:off x="-1" y="-43232"/>
            <a:ext cx="12228251" cy="6901231"/>
          </a:xfrm>
          <a:prstGeom prst="rect">
            <a:avLst/>
          </a:prstGeom>
        </p:spPr>
      </p:pic>
      <p:pic>
        <p:nvPicPr>
          <p:cNvPr id="14" name="Picture 13">
            <a:extLst>
              <a:ext uri="{FF2B5EF4-FFF2-40B4-BE49-F238E27FC236}">
                <a16:creationId xmlns:a16="http://schemas.microsoft.com/office/drawing/2014/main" xmlns="" id="{DD6FA555-D052-4190-B355-1502F42A239D}"/>
              </a:ext>
            </a:extLst>
          </p:cNvPr>
          <p:cNvPicPr>
            <a:picLocks noChangeAspect="1"/>
          </p:cNvPicPr>
          <p:nvPr/>
        </p:nvPicPr>
        <p:blipFill rotWithShape="1">
          <a:blip r:embed="rId5"/>
          <a:srcRect l="9273" t="10633" r="49604" b="57075"/>
          <a:stretch/>
        </p:blipFill>
        <p:spPr>
          <a:xfrm>
            <a:off x="2905246" y="3062797"/>
            <a:ext cx="6088431" cy="2689186"/>
          </a:xfrm>
          <a:prstGeom prst="rect">
            <a:avLst/>
          </a:prstGeom>
        </p:spPr>
      </p:pic>
      <p:pic>
        <p:nvPicPr>
          <p:cNvPr id="13" name="Picture 12">
            <a:extLst>
              <a:ext uri="{FF2B5EF4-FFF2-40B4-BE49-F238E27FC236}">
                <a16:creationId xmlns:a16="http://schemas.microsoft.com/office/drawing/2014/main" xmlns="" id="{3BA5EA2F-58B0-44CF-865D-536B5ECF2161}"/>
              </a:ext>
            </a:extLst>
          </p:cNvPr>
          <p:cNvPicPr>
            <a:picLocks noChangeAspect="1"/>
          </p:cNvPicPr>
          <p:nvPr/>
        </p:nvPicPr>
        <p:blipFill rotWithShape="1">
          <a:blip r:embed="rId5"/>
          <a:srcRect l="30607" t="49212" r="31632" b="36750"/>
          <a:stretch/>
        </p:blipFill>
        <p:spPr>
          <a:xfrm>
            <a:off x="6256116" y="5363298"/>
            <a:ext cx="5590573" cy="1169043"/>
          </a:xfrm>
          <a:prstGeom prst="rect">
            <a:avLst/>
          </a:prstGeom>
        </p:spPr>
      </p:pic>
      <p:sp>
        <p:nvSpPr>
          <p:cNvPr id="6" name="Title 1">
            <a:extLst>
              <a:ext uri="{FF2B5EF4-FFF2-40B4-BE49-F238E27FC236}">
                <a16:creationId xmlns:a16="http://schemas.microsoft.com/office/drawing/2014/main" xmlns="" id="{0FE50FE2-55F5-489D-99F0-279F09498A1B}"/>
              </a:ext>
            </a:extLst>
          </p:cNvPr>
          <p:cNvSpPr txBox="1">
            <a:spLocks/>
          </p:cNvSpPr>
          <p:nvPr/>
        </p:nvSpPr>
        <p:spPr>
          <a:xfrm>
            <a:off x="463653" y="2476036"/>
            <a:ext cx="6287655" cy="1325033"/>
          </a:xfrm>
          <a:prstGeom prst="rect">
            <a:avLst/>
          </a:prstGeom>
        </p:spPr>
        <p:txBody>
          <a:bodyPr/>
          <a:lstStyle>
            <a:lvl1pPr algn="r" defTabSz="1079922" rtl="0" eaLnBrk="1" latinLnBrk="0" hangingPunct="1">
              <a:lnSpc>
                <a:spcPct val="90000"/>
              </a:lnSpc>
              <a:spcBef>
                <a:spcPct val="0"/>
              </a:spcBef>
              <a:buNone/>
              <a:defRPr sz="4267" b="1" kern="1200">
                <a:solidFill>
                  <a:schemeClr val="bg1"/>
                </a:solidFill>
                <a:latin typeface="Myriad Pro" charset="0"/>
                <a:ea typeface="Myriad Pro" charset="0"/>
                <a:cs typeface="Myriad Pro" charset="0"/>
              </a:defRPr>
            </a:lvl1pPr>
          </a:lstStyle>
          <a:p>
            <a:pPr algn="ctr"/>
            <a:r>
              <a:rPr lang="en-US" sz="3200" b="0" dirty="0"/>
              <a:t>“There are no limits to what you can accomplish, except the limits of you place on your own thinking”</a:t>
            </a:r>
          </a:p>
          <a:p>
            <a:pPr algn="ctr"/>
            <a:r>
              <a:rPr lang="en-US" sz="3200" dirty="0"/>
              <a:t>~ Bryan Tracy ~</a:t>
            </a:r>
          </a:p>
        </p:txBody>
      </p:sp>
      <p:pic>
        <p:nvPicPr>
          <p:cNvPr id="15" name="Picture 14" descr="Hasil gambar untuk pln logo png">
            <a:extLst>
              <a:ext uri="{FF2B5EF4-FFF2-40B4-BE49-F238E27FC236}">
                <a16:creationId xmlns:a16="http://schemas.microsoft.com/office/drawing/2014/main" xmlns="" id="{88587AB6-4C1B-4757-8975-11A562DA194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3652" y="267514"/>
            <a:ext cx="2094447" cy="75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558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18A846E4-EB88-4019-A7CE-111DD3D53812}"/>
              </a:ext>
            </a:extLst>
          </p:cNvPr>
          <p:cNvSpPr/>
          <p:nvPr/>
        </p:nvSpPr>
        <p:spPr>
          <a:xfrm>
            <a:off x="0" y="-13304"/>
            <a:ext cx="12192001" cy="6880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latin typeface="Myriad Pro" charset="0"/>
              <a:ea typeface="Myriad Pro" charset="0"/>
              <a:cs typeface="Myriad Pro" charset="0"/>
            </a:endParaRPr>
          </a:p>
        </p:txBody>
      </p:sp>
      <p:sp>
        <p:nvSpPr>
          <p:cNvPr id="23" name="Rectangle 22">
            <a:extLst>
              <a:ext uri="{FF2B5EF4-FFF2-40B4-BE49-F238E27FC236}">
                <a16:creationId xmlns:a16="http://schemas.microsoft.com/office/drawing/2014/main" xmlns="" id="{B4AB020D-2439-4CF0-AD2B-A0ACFA25AD44}"/>
              </a:ext>
            </a:extLst>
          </p:cNvPr>
          <p:cNvSpPr/>
          <p:nvPr/>
        </p:nvSpPr>
        <p:spPr>
          <a:xfrm>
            <a:off x="0" y="-6104"/>
            <a:ext cx="536879" cy="687020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F8E1A1EA-1992-4557-BC39-CF66DC5F7446}"/>
              </a:ext>
            </a:extLst>
          </p:cNvPr>
          <p:cNvSpPr/>
          <p:nvPr/>
        </p:nvSpPr>
        <p:spPr>
          <a:xfrm>
            <a:off x="11627412" y="6316995"/>
            <a:ext cx="1459263" cy="1286432"/>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6F0A2AA2-7C00-49C8-977F-0C0D849D37A7}"/>
              </a:ext>
            </a:extLst>
          </p:cNvPr>
          <p:cNvSpPr/>
          <p:nvPr/>
        </p:nvSpPr>
        <p:spPr>
          <a:xfrm>
            <a:off x="10897781" y="6719039"/>
            <a:ext cx="1459263" cy="12864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777E481F-106D-44BB-BED8-E115966BCE43}"/>
              </a:ext>
            </a:extLst>
          </p:cNvPr>
          <p:cNvSpPr/>
          <p:nvPr/>
        </p:nvSpPr>
        <p:spPr>
          <a:xfrm>
            <a:off x="11537215" y="6541838"/>
            <a:ext cx="1459263" cy="1286432"/>
          </a:xfrm>
          <a:prstGeom prst="ellipse">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xmlns="" id="{E6F796DF-E516-4862-BCF3-9F15BB8E0282}"/>
              </a:ext>
            </a:extLst>
          </p:cNvPr>
          <p:cNvSpPr/>
          <p:nvPr/>
        </p:nvSpPr>
        <p:spPr>
          <a:xfrm>
            <a:off x="-810" y="1368658"/>
            <a:ext cx="1005156" cy="564751"/>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2800" b="1" dirty="0"/>
          </a:p>
        </p:txBody>
      </p:sp>
      <p:sp>
        <p:nvSpPr>
          <p:cNvPr id="21" name="Rectangle 20">
            <a:extLst>
              <a:ext uri="{FF2B5EF4-FFF2-40B4-BE49-F238E27FC236}">
                <a16:creationId xmlns:a16="http://schemas.microsoft.com/office/drawing/2014/main" xmlns="" id="{C3E7EBC5-7A3A-41C5-8BBE-786909CDC601}"/>
              </a:ext>
            </a:extLst>
          </p:cNvPr>
          <p:cNvSpPr/>
          <p:nvPr/>
        </p:nvSpPr>
        <p:spPr>
          <a:xfrm>
            <a:off x="13729" y="3775"/>
            <a:ext cx="428688" cy="6870207"/>
          </a:xfrm>
          <a:prstGeom prst="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xmlns="" id="{86FA85DF-A08E-40B2-9CC3-9B3E00913D25}"/>
              </a:ext>
            </a:extLst>
          </p:cNvPr>
          <p:cNvSpPr/>
          <p:nvPr/>
        </p:nvSpPr>
        <p:spPr>
          <a:xfrm>
            <a:off x="72470" y="753541"/>
            <a:ext cx="931876" cy="564751"/>
          </a:xfrm>
          <a:prstGeom prst="round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2800" b="1" dirty="0"/>
          </a:p>
        </p:txBody>
      </p:sp>
      <p:sp>
        <p:nvSpPr>
          <p:cNvPr id="19" name="Rectangle 18">
            <a:extLst>
              <a:ext uri="{FF2B5EF4-FFF2-40B4-BE49-F238E27FC236}">
                <a16:creationId xmlns:a16="http://schemas.microsoft.com/office/drawing/2014/main" xmlns="" id="{3D4A1425-8AAE-4144-B18F-09F06AD64F3A}"/>
              </a:ext>
            </a:extLst>
          </p:cNvPr>
          <p:cNvSpPr/>
          <p:nvPr/>
        </p:nvSpPr>
        <p:spPr>
          <a:xfrm>
            <a:off x="-808" y="-3425"/>
            <a:ext cx="327004" cy="6870207"/>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EA38111F-7386-43BA-BCD2-7F19A594BF6B}"/>
              </a:ext>
            </a:extLst>
          </p:cNvPr>
          <p:cNvSpPr/>
          <p:nvPr/>
        </p:nvSpPr>
        <p:spPr>
          <a:xfrm>
            <a:off x="192822" y="158744"/>
            <a:ext cx="2052674" cy="564751"/>
          </a:xfrm>
          <a:prstGeom prst="round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b="1" dirty="0"/>
              <a:t>SAIDI</a:t>
            </a:r>
          </a:p>
        </p:txBody>
      </p:sp>
      <p:pic>
        <p:nvPicPr>
          <p:cNvPr id="42" name="Picture 41" descr="Hasil gambar untuk pln logo png">
            <a:extLst>
              <a:ext uri="{FF2B5EF4-FFF2-40B4-BE49-F238E27FC236}">
                <a16:creationId xmlns:a16="http://schemas.microsoft.com/office/drawing/2014/main" xmlns="" id="{67C07E48-64E0-40D4-A86B-5C81D89FA9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1717" y="133949"/>
            <a:ext cx="1245670" cy="4466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Chart 25">
            <a:extLst>
              <a:ext uri="{FF2B5EF4-FFF2-40B4-BE49-F238E27FC236}">
                <a16:creationId xmlns:a16="http://schemas.microsoft.com/office/drawing/2014/main" xmlns="" id="{437D1692-2246-48EC-A4C2-1CB6C9325955}"/>
              </a:ext>
            </a:extLst>
          </p:cNvPr>
          <p:cNvGraphicFramePr>
            <a:graphicFrameLocks/>
          </p:cNvGraphicFramePr>
          <p:nvPr/>
        </p:nvGraphicFramePr>
        <p:xfrm>
          <a:off x="1219159" y="878464"/>
          <a:ext cx="10225332" cy="26553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35">
            <a:extLst>
              <a:ext uri="{FF2B5EF4-FFF2-40B4-BE49-F238E27FC236}">
                <a16:creationId xmlns:a16="http://schemas.microsoft.com/office/drawing/2014/main" xmlns="" id="{B621DEDC-573F-4BFC-94A9-CB4FC3C18789}"/>
              </a:ext>
            </a:extLst>
          </p:cNvPr>
          <p:cNvGraphicFramePr>
            <a:graphicFrameLocks/>
          </p:cNvGraphicFramePr>
          <p:nvPr/>
        </p:nvGraphicFramePr>
        <p:xfrm>
          <a:off x="1219159" y="3666182"/>
          <a:ext cx="10225332" cy="283544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72069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18A846E4-EB88-4019-A7CE-111DD3D53812}"/>
              </a:ext>
            </a:extLst>
          </p:cNvPr>
          <p:cNvSpPr/>
          <p:nvPr/>
        </p:nvSpPr>
        <p:spPr>
          <a:xfrm>
            <a:off x="0" y="-13304"/>
            <a:ext cx="12192001" cy="6880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latin typeface="Myriad Pro" charset="0"/>
              <a:ea typeface="Myriad Pro" charset="0"/>
              <a:cs typeface="Myriad Pro" charset="0"/>
            </a:endParaRPr>
          </a:p>
        </p:txBody>
      </p:sp>
      <p:sp>
        <p:nvSpPr>
          <p:cNvPr id="23" name="Rectangle 22">
            <a:extLst>
              <a:ext uri="{FF2B5EF4-FFF2-40B4-BE49-F238E27FC236}">
                <a16:creationId xmlns:a16="http://schemas.microsoft.com/office/drawing/2014/main" xmlns="" id="{B4AB020D-2439-4CF0-AD2B-A0ACFA25AD44}"/>
              </a:ext>
            </a:extLst>
          </p:cNvPr>
          <p:cNvSpPr/>
          <p:nvPr/>
        </p:nvSpPr>
        <p:spPr>
          <a:xfrm>
            <a:off x="0" y="-6104"/>
            <a:ext cx="536879" cy="687020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F8E1A1EA-1992-4557-BC39-CF66DC5F7446}"/>
              </a:ext>
            </a:extLst>
          </p:cNvPr>
          <p:cNvSpPr/>
          <p:nvPr/>
        </p:nvSpPr>
        <p:spPr>
          <a:xfrm>
            <a:off x="11627412" y="6316995"/>
            <a:ext cx="1459263" cy="1286432"/>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6F0A2AA2-7C00-49C8-977F-0C0D849D37A7}"/>
              </a:ext>
            </a:extLst>
          </p:cNvPr>
          <p:cNvSpPr/>
          <p:nvPr/>
        </p:nvSpPr>
        <p:spPr>
          <a:xfrm>
            <a:off x="10897781" y="6719039"/>
            <a:ext cx="1459263" cy="12864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777E481F-106D-44BB-BED8-E115966BCE43}"/>
              </a:ext>
            </a:extLst>
          </p:cNvPr>
          <p:cNvSpPr/>
          <p:nvPr/>
        </p:nvSpPr>
        <p:spPr>
          <a:xfrm>
            <a:off x="11537215" y="6541838"/>
            <a:ext cx="1459263" cy="1286432"/>
          </a:xfrm>
          <a:prstGeom prst="ellipse">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xmlns="" id="{E6F796DF-E516-4862-BCF3-9F15BB8E0282}"/>
              </a:ext>
            </a:extLst>
          </p:cNvPr>
          <p:cNvSpPr/>
          <p:nvPr/>
        </p:nvSpPr>
        <p:spPr>
          <a:xfrm>
            <a:off x="-810" y="1368658"/>
            <a:ext cx="1005156" cy="564751"/>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2800" b="1" dirty="0"/>
          </a:p>
        </p:txBody>
      </p:sp>
      <p:sp>
        <p:nvSpPr>
          <p:cNvPr id="21" name="Rectangle 20">
            <a:extLst>
              <a:ext uri="{FF2B5EF4-FFF2-40B4-BE49-F238E27FC236}">
                <a16:creationId xmlns:a16="http://schemas.microsoft.com/office/drawing/2014/main" xmlns="" id="{C3E7EBC5-7A3A-41C5-8BBE-786909CDC601}"/>
              </a:ext>
            </a:extLst>
          </p:cNvPr>
          <p:cNvSpPr/>
          <p:nvPr/>
        </p:nvSpPr>
        <p:spPr>
          <a:xfrm>
            <a:off x="13729" y="3775"/>
            <a:ext cx="428688" cy="6870207"/>
          </a:xfrm>
          <a:prstGeom prst="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xmlns="" id="{86FA85DF-A08E-40B2-9CC3-9B3E00913D25}"/>
              </a:ext>
            </a:extLst>
          </p:cNvPr>
          <p:cNvSpPr/>
          <p:nvPr/>
        </p:nvSpPr>
        <p:spPr>
          <a:xfrm>
            <a:off x="72470" y="753541"/>
            <a:ext cx="931876" cy="564751"/>
          </a:xfrm>
          <a:prstGeom prst="roundRect">
            <a:avLst/>
          </a:prstGeom>
          <a:solidFill>
            <a:srgbClr val="00969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2800" b="1" dirty="0"/>
          </a:p>
        </p:txBody>
      </p:sp>
      <p:sp>
        <p:nvSpPr>
          <p:cNvPr id="19" name="Rectangle 18">
            <a:extLst>
              <a:ext uri="{FF2B5EF4-FFF2-40B4-BE49-F238E27FC236}">
                <a16:creationId xmlns:a16="http://schemas.microsoft.com/office/drawing/2014/main" xmlns="" id="{3D4A1425-8AAE-4144-B18F-09F06AD64F3A}"/>
              </a:ext>
            </a:extLst>
          </p:cNvPr>
          <p:cNvSpPr/>
          <p:nvPr/>
        </p:nvSpPr>
        <p:spPr>
          <a:xfrm>
            <a:off x="-808" y="-3425"/>
            <a:ext cx="327004" cy="6870207"/>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EA38111F-7386-43BA-BCD2-7F19A594BF6B}"/>
              </a:ext>
            </a:extLst>
          </p:cNvPr>
          <p:cNvSpPr/>
          <p:nvPr/>
        </p:nvSpPr>
        <p:spPr>
          <a:xfrm>
            <a:off x="339924" y="158744"/>
            <a:ext cx="1905571" cy="564751"/>
          </a:xfrm>
          <a:prstGeom prst="round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b="1" dirty="0"/>
              <a:t>SAIFI</a:t>
            </a:r>
          </a:p>
        </p:txBody>
      </p:sp>
      <p:pic>
        <p:nvPicPr>
          <p:cNvPr id="42" name="Picture 41" descr="Hasil gambar untuk pln logo png">
            <a:extLst>
              <a:ext uri="{FF2B5EF4-FFF2-40B4-BE49-F238E27FC236}">
                <a16:creationId xmlns:a16="http://schemas.microsoft.com/office/drawing/2014/main" xmlns="" id="{67C07E48-64E0-40D4-A86B-5C81D89FA9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1717" y="133949"/>
            <a:ext cx="1245670" cy="4466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Chart 14">
            <a:extLst>
              <a:ext uri="{FF2B5EF4-FFF2-40B4-BE49-F238E27FC236}">
                <a16:creationId xmlns:a16="http://schemas.microsoft.com/office/drawing/2014/main" xmlns="" id="{477DC74D-0234-415B-809E-C46CB8D13195}"/>
              </a:ext>
            </a:extLst>
          </p:cNvPr>
          <p:cNvGraphicFramePr>
            <a:graphicFrameLocks/>
          </p:cNvGraphicFramePr>
          <p:nvPr>
            <p:extLst>
              <p:ext uri="{D42A27DB-BD31-4B8C-83A1-F6EECF244321}">
                <p14:modId xmlns:p14="http://schemas.microsoft.com/office/powerpoint/2010/main" val="2047546665"/>
              </p:ext>
            </p:extLst>
          </p:nvPr>
        </p:nvGraphicFramePr>
        <p:xfrm>
          <a:off x="1148316" y="868304"/>
          <a:ext cx="10649071" cy="27876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xmlns="" id="{8E66BBA1-A123-46AE-A2F6-A4691DE93FA0}"/>
              </a:ext>
            </a:extLst>
          </p:cNvPr>
          <p:cNvGraphicFramePr>
            <a:graphicFrameLocks/>
          </p:cNvGraphicFramePr>
          <p:nvPr/>
        </p:nvGraphicFramePr>
        <p:xfrm>
          <a:off x="1148316" y="3818968"/>
          <a:ext cx="10649071" cy="278765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38483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18A846E4-EB88-4019-A7CE-111DD3D53812}"/>
              </a:ext>
            </a:extLst>
          </p:cNvPr>
          <p:cNvSpPr/>
          <p:nvPr/>
        </p:nvSpPr>
        <p:spPr>
          <a:xfrm>
            <a:off x="0" y="-13304"/>
            <a:ext cx="12192001" cy="6880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latin typeface="Myriad Pro" charset="0"/>
              <a:ea typeface="Myriad Pro" charset="0"/>
              <a:cs typeface="Myriad Pro" charset="0"/>
            </a:endParaRPr>
          </a:p>
        </p:txBody>
      </p:sp>
      <p:sp>
        <p:nvSpPr>
          <p:cNvPr id="23" name="Rectangle 22">
            <a:extLst>
              <a:ext uri="{FF2B5EF4-FFF2-40B4-BE49-F238E27FC236}">
                <a16:creationId xmlns:a16="http://schemas.microsoft.com/office/drawing/2014/main" xmlns="" id="{B4AB020D-2439-4CF0-AD2B-A0ACFA25AD44}"/>
              </a:ext>
            </a:extLst>
          </p:cNvPr>
          <p:cNvSpPr/>
          <p:nvPr/>
        </p:nvSpPr>
        <p:spPr>
          <a:xfrm>
            <a:off x="0" y="-6104"/>
            <a:ext cx="536879" cy="687020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F8E1A1EA-1992-4557-BC39-CF66DC5F7446}"/>
              </a:ext>
            </a:extLst>
          </p:cNvPr>
          <p:cNvSpPr/>
          <p:nvPr/>
        </p:nvSpPr>
        <p:spPr>
          <a:xfrm>
            <a:off x="11627412" y="6316995"/>
            <a:ext cx="1459263" cy="1286432"/>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6F0A2AA2-7C00-49C8-977F-0C0D849D37A7}"/>
              </a:ext>
            </a:extLst>
          </p:cNvPr>
          <p:cNvSpPr/>
          <p:nvPr/>
        </p:nvSpPr>
        <p:spPr>
          <a:xfrm>
            <a:off x="10897781" y="6719039"/>
            <a:ext cx="1459263" cy="12864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777E481F-106D-44BB-BED8-E115966BCE43}"/>
              </a:ext>
            </a:extLst>
          </p:cNvPr>
          <p:cNvSpPr/>
          <p:nvPr/>
        </p:nvSpPr>
        <p:spPr>
          <a:xfrm>
            <a:off x="11537215" y="6541838"/>
            <a:ext cx="1459263" cy="1286432"/>
          </a:xfrm>
          <a:prstGeom prst="ellipse">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xmlns="" id="{E6F796DF-E516-4862-BCF3-9F15BB8E0282}"/>
              </a:ext>
            </a:extLst>
          </p:cNvPr>
          <p:cNvSpPr/>
          <p:nvPr/>
        </p:nvSpPr>
        <p:spPr>
          <a:xfrm>
            <a:off x="-810" y="1368658"/>
            <a:ext cx="1005156" cy="564751"/>
          </a:xfrm>
          <a:prstGeom prst="round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2800" b="1" dirty="0"/>
          </a:p>
        </p:txBody>
      </p:sp>
      <p:sp>
        <p:nvSpPr>
          <p:cNvPr id="21" name="Rectangle 20">
            <a:extLst>
              <a:ext uri="{FF2B5EF4-FFF2-40B4-BE49-F238E27FC236}">
                <a16:creationId xmlns:a16="http://schemas.microsoft.com/office/drawing/2014/main" xmlns="" id="{C3E7EBC5-7A3A-41C5-8BBE-786909CDC601}"/>
              </a:ext>
            </a:extLst>
          </p:cNvPr>
          <p:cNvSpPr/>
          <p:nvPr/>
        </p:nvSpPr>
        <p:spPr>
          <a:xfrm>
            <a:off x="13729" y="3775"/>
            <a:ext cx="428688" cy="6870207"/>
          </a:xfrm>
          <a:prstGeom prst="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xmlns="" id="{86FA85DF-A08E-40B2-9CC3-9B3E00913D25}"/>
              </a:ext>
            </a:extLst>
          </p:cNvPr>
          <p:cNvSpPr/>
          <p:nvPr/>
        </p:nvSpPr>
        <p:spPr>
          <a:xfrm>
            <a:off x="72470" y="753541"/>
            <a:ext cx="931876" cy="564751"/>
          </a:xfrm>
          <a:prstGeom prst="roundRect">
            <a:avLst/>
          </a:prstGeom>
          <a:solidFill>
            <a:srgbClr val="00969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2800" b="1" dirty="0"/>
          </a:p>
        </p:txBody>
      </p:sp>
      <p:sp>
        <p:nvSpPr>
          <p:cNvPr id="19" name="Rectangle 18">
            <a:extLst>
              <a:ext uri="{FF2B5EF4-FFF2-40B4-BE49-F238E27FC236}">
                <a16:creationId xmlns:a16="http://schemas.microsoft.com/office/drawing/2014/main" xmlns="" id="{3D4A1425-8AAE-4144-B18F-09F06AD64F3A}"/>
              </a:ext>
            </a:extLst>
          </p:cNvPr>
          <p:cNvSpPr/>
          <p:nvPr/>
        </p:nvSpPr>
        <p:spPr>
          <a:xfrm>
            <a:off x="-808" y="-3425"/>
            <a:ext cx="327004" cy="6870207"/>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EA38111F-7386-43BA-BCD2-7F19A594BF6B}"/>
              </a:ext>
            </a:extLst>
          </p:cNvPr>
          <p:cNvSpPr/>
          <p:nvPr/>
        </p:nvSpPr>
        <p:spPr>
          <a:xfrm>
            <a:off x="456146" y="99502"/>
            <a:ext cx="1905571" cy="564751"/>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800" b="1" dirty="0">
                <a:solidFill>
                  <a:schemeClr val="tx1">
                    <a:lumMod val="50000"/>
                    <a:lumOff val="50000"/>
                  </a:schemeClr>
                </a:solidFill>
              </a:rPr>
              <a:t>ENS</a:t>
            </a:r>
          </a:p>
        </p:txBody>
      </p:sp>
      <p:pic>
        <p:nvPicPr>
          <p:cNvPr id="42" name="Picture 41" descr="Hasil gambar untuk pln logo png">
            <a:extLst>
              <a:ext uri="{FF2B5EF4-FFF2-40B4-BE49-F238E27FC236}">
                <a16:creationId xmlns:a16="http://schemas.microsoft.com/office/drawing/2014/main" xmlns="" id="{67C07E48-64E0-40D4-A86B-5C81D89FA9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1717" y="133949"/>
            <a:ext cx="1245670" cy="4466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Chart 16">
            <a:extLst>
              <a:ext uri="{FF2B5EF4-FFF2-40B4-BE49-F238E27FC236}">
                <a16:creationId xmlns:a16="http://schemas.microsoft.com/office/drawing/2014/main" xmlns="" id="{2393F46F-0BC2-44F2-8375-942CD6F9E881}"/>
              </a:ext>
            </a:extLst>
          </p:cNvPr>
          <p:cNvGraphicFramePr>
            <a:graphicFrameLocks/>
          </p:cNvGraphicFramePr>
          <p:nvPr/>
        </p:nvGraphicFramePr>
        <p:xfrm>
          <a:off x="1092785" y="759215"/>
          <a:ext cx="10543309" cy="29562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a:extLst>
              <a:ext uri="{FF2B5EF4-FFF2-40B4-BE49-F238E27FC236}">
                <a16:creationId xmlns:a16="http://schemas.microsoft.com/office/drawing/2014/main" xmlns="" id="{FB007089-8935-4F66-8387-B2E4C05767F8}"/>
              </a:ext>
            </a:extLst>
          </p:cNvPr>
          <p:cNvGraphicFramePr>
            <a:graphicFrameLocks/>
          </p:cNvGraphicFramePr>
          <p:nvPr/>
        </p:nvGraphicFramePr>
        <p:xfrm>
          <a:off x="1081851" y="3817898"/>
          <a:ext cx="10544123" cy="2956257"/>
        </p:xfrm>
        <a:graphic>
          <a:graphicData uri="http://schemas.openxmlformats.org/drawingml/2006/chart">
            <c:chart xmlns:c="http://schemas.openxmlformats.org/drawingml/2006/chart" xmlns:r="http://schemas.openxmlformats.org/officeDocument/2006/relationships" r:id="rId5"/>
          </a:graphicData>
        </a:graphic>
      </p:graphicFrame>
      <p:sp>
        <p:nvSpPr>
          <p:cNvPr id="24" name="Rectangle 23">
            <a:extLst>
              <a:ext uri="{FF2B5EF4-FFF2-40B4-BE49-F238E27FC236}">
                <a16:creationId xmlns:a16="http://schemas.microsoft.com/office/drawing/2014/main" xmlns="" id="{97727D2E-1F3E-44AC-9239-43C986FCB2B5}"/>
              </a:ext>
            </a:extLst>
          </p:cNvPr>
          <p:cNvSpPr/>
          <p:nvPr/>
        </p:nvSpPr>
        <p:spPr>
          <a:xfrm>
            <a:off x="3838769" y="199658"/>
            <a:ext cx="4514462" cy="564752"/>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REALISASI ENS BULANAN UP3</a:t>
            </a:r>
          </a:p>
          <a:p>
            <a:pPr algn="ctr"/>
            <a:r>
              <a:rPr lang="en-US" dirty="0">
                <a:solidFill>
                  <a:schemeClr val="tx1">
                    <a:lumMod val="65000"/>
                    <a:lumOff val="35000"/>
                  </a:schemeClr>
                </a:solidFill>
              </a:rPr>
              <a:t>SD JUNI 2020</a:t>
            </a:r>
          </a:p>
        </p:txBody>
      </p:sp>
    </p:spTree>
    <p:extLst>
      <p:ext uri="{BB962C8B-B14F-4D97-AF65-F5344CB8AC3E}">
        <p14:creationId xmlns:p14="http://schemas.microsoft.com/office/powerpoint/2010/main" val="341902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18A846E4-EB88-4019-A7CE-111DD3D53812}"/>
              </a:ext>
            </a:extLst>
          </p:cNvPr>
          <p:cNvSpPr/>
          <p:nvPr/>
        </p:nvSpPr>
        <p:spPr>
          <a:xfrm>
            <a:off x="0" y="-13304"/>
            <a:ext cx="12192001" cy="68805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latin typeface="Myriad Pro" charset="0"/>
              <a:ea typeface="Myriad Pro" charset="0"/>
              <a:cs typeface="Myriad Pro" charset="0"/>
            </a:endParaRPr>
          </a:p>
        </p:txBody>
      </p:sp>
      <p:sp>
        <p:nvSpPr>
          <p:cNvPr id="23" name="Rectangle 22">
            <a:extLst>
              <a:ext uri="{FF2B5EF4-FFF2-40B4-BE49-F238E27FC236}">
                <a16:creationId xmlns:a16="http://schemas.microsoft.com/office/drawing/2014/main" xmlns="" id="{B4AB020D-2439-4CF0-AD2B-A0ACFA25AD44}"/>
              </a:ext>
            </a:extLst>
          </p:cNvPr>
          <p:cNvSpPr/>
          <p:nvPr/>
        </p:nvSpPr>
        <p:spPr>
          <a:xfrm>
            <a:off x="0" y="-6104"/>
            <a:ext cx="536879" cy="687020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F8E1A1EA-1992-4557-BC39-CF66DC5F7446}"/>
              </a:ext>
            </a:extLst>
          </p:cNvPr>
          <p:cNvSpPr/>
          <p:nvPr/>
        </p:nvSpPr>
        <p:spPr>
          <a:xfrm>
            <a:off x="11627412" y="6316995"/>
            <a:ext cx="1459263" cy="1286432"/>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6F0A2AA2-7C00-49C8-977F-0C0D849D37A7}"/>
              </a:ext>
            </a:extLst>
          </p:cNvPr>
          <p:cNvSpPr/>
          <p:nvPr/>
        </p:nvSpPr>
        <p:spPr>
          <a:xfrm>
            <a:off x="10897781" y="6719039"/>
            <a:ext cx="1459263" cy="128643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777E481F-106D-44BB-BED8-E115966BCE43}"/>
              </a:ext>
            </a:extLst>
          </p:cNvPr>
          <p:cNvSpPr/>
          <p:nvPr/>
        </p:nvSpPr>
        <p:spPr>
          <a:xfrm>
            <a:off x="11537215" y="6541838"/>
            <a:ext cx="1459263" cy="1286432"/>
          </a:xfrm>
          <a:prstGeom prst="ellipse">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xmlns="" id="{E6F796DF-E516-4862-BCF3-9F15BB8E0282}"/>
              </a:ext>
            </a:extLst>
          </p:cNvPr>
          <p:cNvSpPr/>
          <p:nvPr/>
        </p:nvSpPr>
        <p:spPr>
          <a:xfrm>
            <a:off x="-810" y="1368658"/>
            <a:ext cx="1005156" cy="564751"/>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2800" b="1" dirty="0"/>
          </a:p>
        </p:txBody>
      </p:sp>
      <p:sp>
        <p:nvSpPr>
          <p:cNvPr id="21" name="Rectangle 20">
            <a:extLst>
              <a:ext uri="{FF2B5EF4-FFF2-40B4-BE49-F238E27FC236}">
                <a16:creationId xmlns:a16="http://schemas.microsoft.com/office/drawing/2014/main" xmlns="" id="{C3E7EBC5-7A3A-41C5-8BBE-786909CDC601}"/>
              </a:ext>
            </a:extLst>
          </p:cNvPr>
          <p:cNvSpPr/>
          <p:nvPr/>
        </p:nvSpPr>
        <p:spPr>
          <a:xfrm>
            <a:off x="13729" y="3775"/>
            <a:ext cx="428688" cy="6870207"/>
          </a:xfrm>
          <a:prstGeom prst="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xmlns="" id="{86FA85DF-A08E-40B2-9CC3-9B3E00913D25}"/>
              </a:ext>
            </a:extLst>
          </p:cNvPr>
          <p:cNvSpPr/>
          <p:nvPr/>
        </p:nvSpPr>
        <p:spPr>
          <a:xfrm>
            <a:off x="72470" y="753541"/>
            <a:ext cx="1622980" cy="564751"/>
          </a:xfrm>
          <a:prstGeom prst="roundRect">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2800" b="1" dirty="0"/>
          </a:p>
        </p:txBody>
      </p:sp>
      <p:sp>
        <p:nvSpPr>
          <p:cNvPr id="19" name="Rectangle 18">
            <a:extLst>
              <a:ext uri="{FF2B5EF4-FFF2-40B4-BE49-F238E27FC236}">
                <a16:creationId xmlns:a16="http://schemas.microsoft.com/office/drawing/2014/main" xmlns="" id="{3D4A1425-8AAE-4144-B18F-09F06AD64F3A}"/>
              </a:ext>
            </a:extLst>
          </p:cNvPr>
          <p:cNvSpPr/>
          <p:nvPr/>
        </p:nvSpPr>
        <p:spPr>
          <a:xfrm>
            <a:off x="-808" y="-3425"/>
            <a:ext cx="327004" cy="6870207"/>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xmlns="" id="{EA38111F-7386-43BA-BCD2-7F19A594BF6B}"/>
              </a:ext>
            </a:extLst>
          </p:cNvPr>
          <p:cNvSpPr/>
          <p:nvPr/>
        </p:nvSpPr>
        <p:spPr>
          <a:xfrm>
            <a:off x="257176" y="99502"/>
            <a:ext cx="2104542" cy="564751"/>
          </a:xfrm>
          <a:prstGeom prst="round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400" b="1" dirty="0">
                <a:solidFill>
                  <a:schemeClr val="bg1"/>
                </a:solidFill>
              </a:rPr>
              <a:t>GANGGUAN PENYULANG</a:t>
            </a:r>
          </a:p>
        </p:txBody>
      </p:sp>
      <p:pic>
        <p:nvPicPr>
          <p:cNvPr id="42" name="Picture 41" descr="Hasil gambar untuk pln logo png">
            <a:extLst>
              <a:ext uri="{FF2B5EF4-FFF2-40B4-BE49-F238E27FC236}">
                <a16:creationId xmlns:a16="http://schemas.microsoft.com/office/drawing/2014/main" xmlns="" id="{67C07E48-64E0-40D4-A86B-5C81D89FA9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1717" y="133949"/>
            <a:ext cx="1245670" cy="4466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Chart 15">
            <a:extLst>
              <a:ext uri="{FF2B5EF4-FFF2-40B4-BE49-F238E27FC236}">
                <a16:creationId xmlns:a16="http://schemas.microsoft.com/office/drawing/2014/main" xmlns="" id="{FE682DD5-0681-4FBB-8B16-BAD53DB8EFD9}"/>
              </a:ext>
            </a:extLst>
          </p:cNvPr>
          <p:cNvGraphicFramePr>
            <a:graphicFrameLocks/>
          </p:cNvGraphicFramePr>
          <p:nvPr/>
        </p:nvGraphicFramePr>
        <p:xfrm>
          <a:off x="1560842" y="664253"/>
          <a:ext cx="9247910" cy="24058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xmlns="" id="{208AF0A5-BA2D-4C7C-9F12-595E70F3D4C6}"/>
              </a:ext>
            </a:extLst>
          </p:cNvPr>
          <p:cNvGraphicFramePr>
            <a:graphicFrameLocks/>
          </p:cNvGraphicFramePr>
          <p:nvPr/>
        </p:nvGraphicFramePr>
        <p:xfrm>
          <a:off x="2361718" y="3232971"/>
          <a:ext cx="797814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a:extLst>
              <a:ext uri="{FF2B5EF4-FFF2-40B4-BE49-F238E27FC236}">
                <a16:creationId xmlns:a16="http://schemas.microsoft.com/office/drawing/2014/main" xmlns="" id="{ED0A60FB-B385-44F6-948C-D613143C256B}"/>
              </a:ext>
            </a:extLst>
          </p:cNvPr>
          <p:cNvSpPr txBox="1"/>
          <p:nvPr/>
        </p:nvSpPr>
        <p:spPr>
          <a:xfrm>
            <a:off x="7829919" y="5950987"/>
            <a:ext cx="2600136" cy="419025"/>
          </a:xfrm>
          <a:prstGeom prst="rect">
            <a:avLst/>
          </a:prstGeom>
        </p:spPr>
        <p:txBody>
          <a:bodyPr wrap="square" rtlCol="0">
            <a:spAutoFit/>
          </a:bodyPr>
          <a:lstStyle/>
          <a:p>
            <a:pPr>
              <a:lnSpc>
                <a:spcPct val="150000"/>
              </a:lnSpc>
            </a:pPr>
            <a:r>
              <a:rPr lang="en-US" sz="1600" b="1" dirty="0">
                <a:solidFill>
                  <a:schemeClr val="tx1">
                    <a:lumMod val="65000"/>
                    <a:lumOff val="35000"/>
                  </a:schemeClr>
                </a:solidFill>
                <a:latin typeface="Myriad Pro" charset="0"/>
                <a:ea typeface="Myriad Pro" charset="0"/>
                <a:cs typeface="Myriad Pro" charset="0"/>
              </a:rPr>
              <a:t>* ≥ 10 KALI GANGGUAN</a:t>
            </a:r>
          </a:p>
        </p:txBody>
      </p:sp>
    </p:spTree>
    <p:extLst>
      <p:ext uri="{BB962C8B-B14F-4D97-AF65-F5344CB8AC3E}">
        <p14:creationId xmlns:p14="http://schemas.microsoft.com/office/powerpoint/2010/main" val="812452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684" y="871471"/>
            <a:ext cx="7560884" cy="5152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xmlns="" id="{1ED8E297-3E37-425F-8CA9-4739FACB0849}"/>
              </a:ext>
            </a:extLst>
          </p:cNvPr>
          <p:cNvSpPr>
            <a:spLocks noGrp="1"/>
          </p:cNvSpPr>
          <p:nvPr>
            <p:ph type="title"/>
          </p:nvPr>
        </p:nvSpPr>
        <p:spPr/>
        <p:txBody>
          <a:bodyPr/>
          <a:lstStyle/>
          <a:p>
            <a:r>
              <a:rPr lang="en-US" dirty="0"/>
              <a:t>SCADA – DMS FUNCTION</a:t>
            </a:r>
            <a:endParaRPr lang="en-ID" dirty="0"/>
          </a:p>
        </p:txBody>
      </p:sp>
      <p:sp>
        <p:nvSpPr>
          <p:cNvPr id="5" name="Footer Placeholder 4">
            <a:extLst>
              <a:ext uri="{FF2B5EF4-FFF2-40B4-BE49-F238E27FC236}">
                <a16:creationId xmlns:a16="http://schemas.microsoft.com/office/drawing/2014/main" xmlns="" id="{9E86269A-DBD4-4099-B0C9-729F5A7271D6}"/>
              </a:ext>
            </a:extLst>
          </p:cNvPr>
          <p:cNvSpPr>
            <a:spLocks noGrp="1"/>
          </p:cNvSpPr>
          <p:nvPr>
            <p:ph type="ftr" sz="quarter" idx="14"/>
          </p:nvPr>
        </p:nvSpPr>
        <p:spPr/>
        <p:txBody>
          <a:bodyPr/>
          <a:lstStyle/>
          <a:p>
            <a:r>
              <a:rPr lang="en-US"/>
              <a:t>Change your text at "Header &amp; Footer" menu</a:t>
            </a:r>
            <a:endParaRPr lang="en-US" dirty="0"/>
          </a:p>
        </p:txBody>
      </p:sp>
      <p:sp>
        <p:nvSpPr>
          <p:cNvPr id="6" name="Slide Number Placeholder 5">
            <a:extLst>
              <a:ext uri="{FF2B5EF4-FFF2-40B4-BE49-F238E27FC236}">
                <a16:creationId xmlns:a16="http://schemas.microsoft.com/office/drawing/2014/main" xmlns="" id="{084DEE77-191E-4794-86E2-E51B34079A15}"/>
              </a:ext>
            </a:extLst>
          </p:cNvPr>
          <p:cNvSpPr>
            <a:spLocks noGrp="1"/>
          </p:cNvSpPr>
          <p:nvPr>
            <p:ph type="sldNum" sz="quarter" idx="15"/>
          </p:nvPr>
        </p:nvSpPr>
        <p:spPr/>
        <p:txBody>
          <a:bodyPr/>
          <a:lstStyle/>
          <a:p>
            <a:fld id="{19B51A1E-902D-48AF-9020-955120F399B6}" type="slidenum">
              <a:rPr lang="en-US" smtClean="0"/>
              <a:pPr/>
              <a:t>28</a:t>
            </a:fld>
            <a:endParaRPr lang="en-US" dirty="0"/>
          </a:p>
        </p:txBody>
      </p:sp>
    </p:spTree>
    <p:extLst>
      <p:ext uri="{BB962C8B-B14F-4D97-AF65-F5344CB8AC3E}">
        <p14:creationId xmlns:p14="http://schemas.microsoft.com/office/powerpoint/2010/main" val="565164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94"/>
          <p:cNvSpPr/>
          <p:nvPr/>
        </p:nvSpPr>
        <p:spPr>
          <a:xfrm>
            <a:off x="8139907" y="2548255"/>
            <a:ext cx="2798762" cy="952500"/>
          </a:xfrm>
          <a:prstGeom prst="rect">
            <a:avLst/>
          </a:prstGeom>
          <a:noFill/>
          <a:ln w="9525">
            <a:noFill/>
          </a:ln>
        </p:spPr>
        <p:txBody>
          <a:bodyPr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400" dirty="0">
                <a:solidFill>
                  <a:schemeClr val="bg1"/>
                </a:solidFill>
                <a:latin typeface="Calibri" panose="020F0502020204030204" pitchFamily="34" charset="0"/>
                <a:ea typeface="Microsoft YaHei" panose="020B0503020204020204" pitchFamily="34" charset="-122"/>
              </a:rPr>
              <a:t>faucibus orci luctus et ultrices posuere cubilia Curae; Donec velit neque, auctor sit amet aliquam vel, ullamcorper sit amet ligula. Nulla</a:t>
            </a:r>
          </a:p>
        </p:txBody>
      </p:sp>
      <p:sp>
        <p:nvSpPr>
          <p:cNvPr id="58" name="矩形 96"/>
          <p:cNvSpPr/>
          <p:nvPr/>
        </p:nvSpPr>
        <p:spPr>
          <a:xfrm>
            <a:off x="8139907" y="3642043"/>
            <a:ext cx="2903537" cy="952500"/>
          </a:xfrm>
          <a:prstGeom prst="rect">
            <a:avLst/>
          </a:prstGeom>
          <a:noFill/>
          <a:ln w="9525">
            <a:noFill/>
          </a:ln>
        </p:spPr>
        <p:txBody>
          <a:bodyPr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400" dirty="0">
                <a:solidFill>
                  <a:schemeClr val="bg1"/>
                </a:solidFill>
                <a:latin typeface="Calibri" panose="020F0502020204030204" pitchFamily="34" charset="0"/>
                <a:ea typeface="Microsoft YaHei" panose="020B0503020204020204" pitchFamily="34" charset="-122"/>
              </a:rPr>
              <a:t>faucibus orci luctus et ultrices posuere cubilia Curae; Donec velit neque, auctor sit amet aliquam vel, ullamcorper sit amet ligula. Nulla</a:t>
            </a:r>
          </a:p>
        </p:txBody>
      </p:sp>
      <p:sp>
        <p:nvSpPr>
          <p:cNvPr id="60" name="矩形 99"/>
          <p:cNvSpPr/>
          <p:nvPr/>
        </p:nvSpPr>
        <p:spPr>
          <a:xfrm>
            <a:off x="1148557" y="3119755"/>
            <a:ext cx="3106737" cy="2030413"/>
          </a:xfrm>
          <a:prstGeom prst="rect">
            <a:avLst/>
          </a:prstGeom>
          <a:noFill/>
          <a:ln w="9525">
            <a:noFill/>
          </a:ln>
        </p:spPr>
        <p:txBody>
          <a:bodyPr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400" dirty="0">
                <a:solidFill>
                  <a:schemeClr val="bg1"/>
                </a:solidFill>
                <a:latin typeface="Calibri" panose="020F0502020204030204" pitchFamily="34" charset="0"/>
                <a:ea typeface="Microsoft YaHei" panose="020B0503020204020204" pitchFamily="34" charset="-122"/>
              </a:rPr>
              <a:t>Vestibulum ante ipsum primis in faucibus orci luctus et ultrices posuere cubilia Curae; Donec velit neque, auctor sit amet aliquam vel, ullamcorper sit amet ligula. Nulla quis</a:t>
            </a:r>
            <a:endParaRPr lang="en-US" altLang="zh-CN" sz="1400" dirty="0">
              <a:solidFill>
                <a:schemeClr val="bg1"/>
              </a:solidFill>
              <a:latin typeface="Calibri" panose="020F0502020204030204" pitchFamily="34" charset="0"/>
              <a:ea typeface="Microsoft YaHei" panose="020B0503020204020204" pitchFamily="34" charset="-122"/>
            </a:endParaRPr>
          </a:p>
          <a:p>
            <a:pPr>
              <a:buFont typeface="Arial" panose="020B0604020202020204" pitchFamily="34" charset="0"/>
            </a:pPr>
            <a:r>
              <a:rPr lang="zh-CN" altLang="en-US" sz="1400" dirty="0">
                <a:solidFill>
                  <a:schemeClr val="bg1"/>
                </a:solidFill>
                <a:latin typeface="Calibri" panose="020F0502020204030204" pitchFamily="34" charset="0"/>
                <a:ea typeface="Microsoft YaHei" panose="020B0503020204020204" pitchFamily="34" charset="-122"/>
              </a:rPr>
              <a:t>lorem ut libero malesuada feugiat. Vestibulum ac diam sit amet quam vehiculaVestibulum ante ipsum primis in faucibus</a:t>
            </a:r>
          </a:p>
        </p:txBody>
      </p:sp>
      <p:sp>
        <p:nvSpPr>
          <p:cNvPr id="5" name="Text Placeholder 4"/>
          <p:cNvSpPr>
            <a:spLocks noGrp="1"/>
          </p:cNvSpPr>
          <p:nvPr>
            <p:ph type="body" sz="quarter" idx="13"/>
          </p:nvPr>
        </p:nvSpPr>
        <p:spPr>
          <a:prstGeom prst="rect">
            <a:avLst/>
          </a:prstGeom>
        </p:spPr>
        <p:txBody>
          <a:bodyPr/>
          <a:lstStyle/>
          <a:p>
            <a:r>
              <a:rPr lang="en-US" sz="2400" b="0" dirty="0"/>
              <a:t>SAIFI and SAIDI are the most commonly reported indices. They can vary greatly among utilities depending on climate (commonality of snow, ice and/or wind storms), terrain (mountainous, desert or coastal), load density (urban or rural) and system design (radial, looped or 3-wire). Typical U.S. utility SAIFI is 1.4 interruptions per year, SAIDI is 110 minutes each year, and CAIDI is 79 minutes per year.</a:t>
            </a:r>
          </a:p>
          <a:p>
            <a:r>
              <a:rPr lang="en-US" sz="2400" b="0" dirty="0"/>
              <a:t>Two lesser-used indices are ASAI and CEMI. ASAI (Average service availability index) is the percentage of time service was available to customers. It is calculated by using 8,760 hours in a year (8,784 hours in a leap year) and SAIDI. Utilities with a SAIDI of 110 minutes (1.83 hours) during the year have an ASAI of 99.98 percent.</a:t>
            </a:r>
          </a:p>
          <a:p>
            <a:r>
              <a:rPr lang="en-US" sz="2400" dirty="0">
                <a:hlinkClick r:id="rId3"/>
              </a:rPr>
              <a:t>https://www.power-grid.com/2006/05/01/simple-strategies-to-improve-power-reliability/#gref</a:t>
            </a:r>
            <a:endParaRPr lang="en-US" sz="2400" b="0" dirty="0"/>
          </a:p>
          <a:p>
            <a:endParaRPr lang="en-US" sz="2400" dirty="0"/>
          </a:p>
        </p:txBody>
      </p:sp>
      <p:sp>
        <p:nvSpPr>
          <p:cNvPr id="6" name="Title 5">
            <a:extLst>
              <a:ext uri="{FF2B5EF4-FFF2-40B4-BE49-F238E27FC236}">
                <a16:creationId xmlns:a16="http://schemas.microsoft.com/office/drawing/2014/main" xmlns="" id="{567D0EF8-0450-4C6F-A3D2-664707E5433B}"/>
              </a:ext>
            </a:extLst>
          </p:cNvPr>
          <p:cNvSpPr>
            <a:spLocks noGrp="1"/>
          </p:cNvSpPr>
          <p:nvPr>
            <p:ph type="title"/>
          </p:nvPr>
        </p:nvSpPr>
        <p:spPr/>
        <p:txBody>
          <a:bodyPr/>
          <a:lstStyle/>
          <a:p>
            <a:r>
              <a:rPr lang="en-US" dirty="0"/>
              <a:t>Standard Best Practice Global</a:t>
            </a:r>
            <a:endParaRPr lang="en-ID" dirty="0"/>
          </a:p>
        </p:txBody>
      </p:sp>
      <p:sp>
        <p:nvSpPr>
          <p:cNvPr id="7" name="Footer Placeholder 6">
            <a:extLst>
              <a:ext uri="{FF2B5EF4-FFF2-40B4-BE49-F238E27FC236}">
                <a16:creationId xmlns:a16="http://schemas.microsoft.com/office/drawing/2014/main" xmlns="" id="{B5FDE4B1-6489-4DEB-BC58-FF75EC272222}"/>
              </a:ext>
            </a:extLst>
          </p:cNvPr>
          <p:cNvSpPr>
            <a:spLocks noGrp="1"/>
          </p:cNvSpPr>
          <p:nvPr>
            <p:ph type="ftr" sz="quarter" idx="14"/>
          </p:nvPr>
        </p:nvSpPr>
        <p:spPr/>
        <p:txBody>
          <a:bodyPr/>
          <a:lstStyle/>
          <a:p>
            <a:r>
              <a:rPr lang="en-US"/>
              <a:t>Change your text at "Header &amp; Footer" menu</a:t>
            </a:r>
            <a:endParaRPr lang="en-US" dirty="0"/>
          </a:p>
        </p:txBody>
      </p:sp>
      <p:sp>
        <p:nvSpPr>
          <p:cNvPr id="8" name="Slide Number Placeholder 7">
            <a:extLst>
              <a:ext uri="{FF2B5EF4-FFF2-40B4-BE49-F238E27FC236}">
                <a16:creationId xmlns:a16="http://schemas.microsoft.com/office/drawing/2014/main" xmlns="" id="{D3EEB418-98F2-469B-95FA-FFD5C8848DEF}"/>
              </a:ext>
            </a:extLst>
          </p:cNvPr>
          <p:cNvSpPr>
            <a:spLocks noGrp="1"/>
          </p:cNvSpPr>
          <p:nvPr>
            <p:ph type="sldNum" sz="quarter" idx="15"/>
          </p:nvPr>
        </p:nvSpPr>
        <p:spPr/>
        <p:txBody>
          <a:bodyPr/>
          <a:lstStyle/>
          <a:p>
            <a:fld id="{19B51A1E-902D-48AF-9020-955120F399B6}" type="slidenum">
              <a:rPr lang="en-US" smtClean="0"/>
              <a:pPr/>
              <a:t>29</a:t>
            </a:fld>
            <a:endParaRPr lang="en-US" dirty="0"/>
          </a:p>
        </p:txBody>
      </p:sp>
    </p:spTree>
    <p:extLst>
      <p:ext uri="{BB962C8B-B14F-4D97-AF65-F5344CB8AC3E}">
        <p14:creationId xmlns:p14="http://schemas.microsoft.com/office/powerpoint/2010/main" val="2656233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847236B-91C4-4488-A37A-191C0C9C1BDB}"/>
              </a:ext>
            </a:extLst>
          </p:cNvPr>
          <p:cNvPicPr>
            <a:picLocks noChangeAspect="1"/>
          </p:cNvPicPr>
          <p:nvPr/>
        </p:nvPicPr>
        <p:blipFill>
          <a:blip r:embed="rId2"/>
          <a:stretch>
            <a:fillRect/>
          </a:stretch>
        </p:blipFill>
        <p:spPr>
          <a:xfrm>
            <a:off x="2980713" y="453150"/>
            <a:ext cx="7511501" cy="6858000"/>
          </a:xfrm>
          <a:prstGeom prst="rect">
            <a:avLst/>
          </a:prstGeom>
        </p:spPr>
      </p:pic>
      <p:pic>
        <p:nvPicPr>
          <p:cNvPr id="6" name="Picture 5">
            <a:extLst>
              <a:ext uri="{FF2B5EF4-FFF2-40B4-BE49-F238E27FC236}">
                <a16:creationId xmlns:a16="http://schemas.microsoft.com/office/drawing/2014/main" xmlns="" id="{7C29B901-B9D6-4C38-9305-6022EABD3F56}"/>
              </a:ext>
            </a:extLst>
          </p:cNvPr>
          <p:cNvPicPr>
            <a:picLocks noChangeAspect="1"/>
          </p:cNvPicPr>
          <p:nvPr/>
        </p:nvPicPr>
        <p:blipFill rotWithShape="1">
          <a:blip r:embed="rId2"/>
          <a:srcRect r="59888"/>
          <a:stretch/>
        </p:blipFill>
        <p:spPr>
          <a:xfrm>
            <a:off x="0" y="453150"/>
            <a:ext cx="3013042" cy="6858000"/>
          </a:xfrm>
          <a:prstGeom prst="rect">
            <a:avLst/>
          </a:prstGeom>
        </p:spPr>
      </p:pic>
      <p:sp>
        <p:nvSpPr>
          <p:cNvPr id="4" name="TextBox 3">
            <a:extLst>
              <a:ext uri="{FF2B5EF4-FFF2-40B4-BE49-F238E27FC236}">
                <a16:creationId xmlns:a16="http://schemas.microsoft.com/office/drawing/2014/main" xmlns="" id="{80692367-D8A1-47B8-A5EC-DF2283253C25}"/>
              </a:ext>
            </a:extLst>
          </p:cNvPr>
          <p:cNvSpPr txBox="1"/>
          <p:nvPr/>
        </p:nvSpPr>
        <p:spPr>
          <a:xfrm>
            <a:off x="0" y="2777924"/>
            <a:ext cx="1547503" cy="646331"/>
          </a:xfrm>
          <a:prstGeom prst="rect">
            <a:avLst/>
          </a:prstGeom>
        </p:spPr>
        <p:txBody>
          <a:bodyPr wrap="square" rtlCol="0">
            <a:spAutoFit/>
          </a:bodyPr>
          <a:lstStyle/>
          <a:p>
            <a:pPr algn="ctr"/>
            <a:r>
              <a:rPr lang="en-US" sz="3600" b="1" dirty="0">
                <a:solidFill>
                  <a:schemeClr val="bg1"/>
                </a:solidFill>
                <a:latin typeface="Myriad Pro" charset="0"/>
                <a:ea typeface="Myriad Pro" charset="0"/>
                <a:cs typeface="Myriad Pro" charset="0"/>
              </a:rPr>
              <a:t>SAIDI</a:t>
            </a:r>
          </a:p>
        </p:txBody>
      </p:sp>
      <p:sp>
        <p:nvSpPr>
          <p:cNvPr id="7" name="TextBox 6">
            <a:extLst>
              <a:ext uri="{FF2B5EF4-FFF2-40B4-BE49-F238E27FC236}">
                <a16:creationId xmlns:a16="http://schemas.microsoft.com/office/drawing/2014/main" xmlns="" id="{8E667AD3-00BB-4466-B06D-7BE563B98E91}"/>
              </a:ext>
            </a:extLst>
          </p:cNvPr>
          <p:cNvSpPr txBox="1"/>
          <p:nvPr/>
        </p:nvSpPr>
        <p:spPr>
          <a:xfrm>
            <a:off x="0" y="3576732"/>
            <a:ext cx="1547503" cy="646331"/>
          </a:xfrm>
          <a:prstGeom prst="rect">
            <a:avLst/>
          </a:prstGeom>
        </p:spPr>
        <p:txBody>
          <a:bodyPr wrap="square" rtlCol="0">
            <a:spAutoFit/>
          </a:bodyPr>
          <a:lstStyle/>
          <a:p>
            <a:pPr algn="ctr"/>
            <a:r>
              <a:rPr lang="en-US" sz="3600" b="1" dirty="0">
                <a:solidFill>
                  <a:schemeClr val="bg1"/>
                </a:solidFill>
                <a:latin typeface="Myriad Pro" charset="0"/>
                <a:ea typeface="Myriad Pro" charset="0"/>
                <a:cs typeface="Myriad Pro" charset="0"/>
              </a:rPr>
              <a:t>SAIFI</a:t>
            </a:r>
          </a:p>
        </p:txBody>
      </p:sp>
      <p:sp>
        <p:nvSpPr>
          <p:cNvPr id="8" name="TextBox 7">
            <a:extLst>
              <a:ext uri="{FF2B5EF4-FFF2-40B4-BE49-F238E27FC236}">
                <a16:creationId xmlns:a16="http://schemas.microsoft.com/office/drawing/2014/main" xmlns="" id="{5A5B4CA6-B9F4-4515-A259-707785A1B61D}"/>
              </a:ext>
            </a:extLst>
          </p:cNvPr>
          <p:cNvSpPr txBox="1"/>
          <p:nvPr/>
        </p:nvSpPr>
        <p:spPr>
          <a:xfrm>
            <a:off x="0" y="4375540"/>
            <a:ext cx="1547503" cy="646331"/>
          </a:xfrm>
          <a:prstGeom prst="rect">
            <a:avLst/>
          </a:prstGeom>
        </p:spPr>
        <p:txBody>
          <a:bodyPr wrap="square" rtlCol="0">
            <a:spAutoFit/>
          </a:bodyPr>
          <a:lstStyle/>
          <a:p>
            <a:pPr algn="ctr"/>
            <a:r>
              <a:rPr lang="en-US" sz="3600" b="1" dirty="0">
                <a:solidFill>
                  <a:schemeClr val="bg1"/>
                </a:solidFill>
                <a:latin typeface="Myriad Pro" charset="0"/>
                <a:ea typeface="Myriad Pro" charset="0"/>
                <a:cs typeface="Myriad Pro" charset="0"/>
              </a:rPr>
              <a:t>ENS</a:t>
            </a:r>
          </a:p>
        </p:txBody>
      </p:sp>
      <p:sp>
        <p:nvSpPr>
          <p:cNvPr id="9" name="Google Shape;428;p26">
            <a:extLst>
              <a:ext uri="{FF2B5EF4-FFF2-40B4-BE49-F238E27FC236}">
                <a16:creationId xmlns:a16="http://schemas.microsoft.com/office/drawing/2014/main" xmlns="" id="{E5D88867-1B07-4344-80D1-10BDCDE782F6}"/>
              </a:ext>
            </a:extLst>
          </p:cNvPr>
          <p:cNvSpPr txBox="1">
            <a:spLocks/>
          </p:cNvSpPr>
          <p:nvPr/>
        </p:nvSpPr>
        <p:spPr>
          <a:xfrm>
            <a:off x="1848892" y="2700724"/>
            <a:ext cx="3761510" cy="723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marL="285750" indent="-285750" algn="l" defTabSz="914354">
              <a:buClr>
                <a:schemeClr val="tx1">
                  <a:lumMod val="75000"/>
                  <a:lumOff val="25000"/>
                </a:schemeClr>
              </a:buClr>
              <a:buSzPct val="100000"/>
              <a:buFont typeface="Wingdings" panose="05000000000000000000" pitchFamily="2" charset="2"/>
              <a:buChar char="§"/>
            </a:pPr>
            <a:r>
              <a:rPr lang="en-US" sz="1500" b="1" kern="0" dirty="0">
                <a:solidFill>
                  <a:schemeClr val="tx1">
                    <a:lumMod val="75000"/>
                    <a:lumOff val="25000"/>
                  </a:schemeClr>
                </a:solidFill>
              </a:rPr>
              <a:t>Target SAIDI 2020 65% </a:t>
            </a:r>
            <a:r>
              <a:rPr lang="en-US" sz="1500" b="1" kern="0" dirty="0" err="1">
                <a:solidFill>
                  <a:schemeClr val="tx1">
                    <a:lumMod val="75000"/>
                    <a:lumOff val="25000"/>
                  </a:schemeClr>
                </a:solidFill>
              </a:rPr>
              <a:t>dari</a:t>
            </a:r>
            <a:r>
              <a:rPr lang="en-US" sz="1500" b="1" kern="0" dirty="0">
                <a:solidFill>
                  <a:schemeClr val="tx1">
                    <a:lumMod val="75000"/>
                    <a:lumOff val="25000"/>
                  </a:schemeClr>
                </a:solidFill>
              </a:rPr>
              <a:t> </a:t>
            </a:r>
            <a:r>
              <a:rPr lang="en-US" sz="1500" b="1" kern="0" dirty="0" err="1">
                <a:solidFill>
                  <a:schemeClr val="tx1">
                    <a:lumMod val="75000"/>
                    <a:lumOff val="25000"/>
                  </a:schemeClr>
                </a:solidFill>
              </a:rPr>
              <a:t>realisasi</a:t>
            </a:r>
            <a:r>
              <a:rPr lang="en-US" sz="1500" b="1" kern="0" dirty="0">
                <a:solidFill>
                  <a:schemeClr val="tx1">
                    <a:lumMod val="75000"/>
                    <a:lumOff val="25000"/>
                  </a:schemeClr>
                </a:solidFill>
              </a:rPr>
              <a:t> 2019</a:t>
            </a:r>
          </a:p>
          <a:p>
            <a:pPr marL="285750" indent="-285750" algn="l" defTabSz="914354">
              <a:buClr>
                <a:schemeClr val="tx1">
                  <a:lumMod val="75000"/>
                  <a:lumOff val="25000"/>
                </a:schemeClr>
              </a:buClr>
              <a:buSzPct val="100000"/>
              <a:buFont typeface="Wingdings" panose="05000000000000000000" pitchFamily="2" charset="2"/>
              <a:buChar char="§"/>
            </a:pPr>
            <a:r>
              <a:rPr lang="en-US" sz="1500" b="1" kern="0" dirty="0" err="1">
                <a:solidFill>
                  <a:schemeClr val="tx1">
                    <a:lumMod val="75000"/>
                    <a:lumOff val="25000"/>
                  </a:schemeClr>
                </a:solidFill>
              </a:rPr>
              <a:t>Bobot</a:t>
            </a:r>
            <a:r>
              <a:rPr lang="en-US" sz="1500" b="1" kern="0" dirty="0">
                <a:solidFill>
                  <a:schemeClr val="tx1">
                    <a:lumMod val="75000"/>
                    <a:lumOff val="25000"/>
                  </a:schemeClr>
                </a:solidFill>
              </a:rPr>
              <a:t> KPI 8</a:t>
            </a:r>
          </a:p>
        </p:txBody>
      </p:sp>
      <p:sp>
        <p:nvSpPr>
          <p:cNvPr id="10" name="Google Shape;428;p26">
            <a:extLst>
              <a:ext uri="{FF2B5EF4-FFF2-40B4-BE49-F238E27FC236}">
                <a16:creationId xmlns:a16="http://schemas.microsoft.com/office/drawing/2014/main" xmlns="" id="{8F0069AD-1C37-4CCF-9256-B95B9BB6147C}"/>
              </a:ext>
            </a:extLst>
          </p:cNvPr>
          <p:cNvSpPr txBox="1">
            <a:spLocks/>
          </p:cNvSpPr>
          <p:nvPr/>
        </p:nvSpPr>
        <p:spPr>
          <a:xfrm>
            <a:off x="1848892" y="3538131"/>
            <a:ext cx="3761510" cy="723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marL="285750" indent="-285750" algn="l" defTabSz="914354">
              <a:buClr>
                <a:schemeClr val="tx1">
                  <a:lumMod val="75000"/>
                  <a:lumOff val="25000"/>
                </a:schemeClr>
              </a:buClr>
              <a:buSzPct val="100000"/>
              <a:buFont typeface="Wingdings" panose="05000000000000000000" pitchFamily="2" charset="2"/>
              <a:buChar char="§"/>
            </a:pPr>
            <a:r>
              <a:rPr lang="en-US" sz="1500" b="1" kern="0" dirty="0">
                <a:solidFill>
                  <a:schemeClr val="tx1">
                    <a:lumMod val="75000"/>
                    <a:lumOff val="25000"/>
                  </a:schemeClr>
                </a:solidFill>
              </a:rPr>
              <a:t>Target SAIFI 2020 61% </a:t>
            </a:r>
            <a:r>
              <a:rPr lang="en-US" sz="1500" b="1" kern="0" dirty="0" err="1">
                <a:solidFill>
                  <a:schemeClr val="tx1">
                    <a:lumMod val="75000"/>
                    <a:lumOff val="25000"/>
                  </a:schemeClr>
                </a:solidFill>
              </a:rPr>
              <a:t>dari</a:t>
            </a:r>
            <a:r>
              <a:rPr lang="en-US" sz="1500" b="1" kern="0" dirty="0">
                <a:solidFill>
                  <a:schemeClr val="tx1">
                    <a:lumMod val="75000"/>
                    <a:lumOff val="25000"/>
                  </a:schemeClr>
                </a:solidFill>
              </a:rPr>
              <a:t> </a:t>
            </a:r>
            <a:r>
              <a:rPr lang="en-US" sz="1500" b="1" kern="0" dirty="0" err="1">
                <a:solidFill>
                  <a:schemeClr val="tx1">
                    <a:lumMod val="75000"/>
                    <a:lumOff val="25000"/>
                  </a:schemeClr>
                </a:solidFill>
              </a:rPr>
              <a:t>realisasi</a:t>
            </a:r>
            <a:r>
              <a:rPr lang="en-US" sz="1500" b="1" kern="0" dirty="0">
                <a:solidFill>
                  <a:schemeClr val="tx1">
                    <a:lumMod val="75000"/>
                    <a:lumOff val="25000"/>
                  </a:schemeClr>
                </a:solidFill>
              </a:rPr>
              <a:t> 2019</a:t>
            </a:r>
          </a:p>
          <a:p>
            <a:pPr marL="285750" indent="-285750" algn="l" defTabSz="914354">
              <a:buClr>
                <a:schemeClr val="tx1">
                  <a:lumMod val="75000"/>
                  <a:lumOff val="25000"/>
                </a:schemeClr>
              </a:buClr>
              <a:buSzPct val="100000"/>
              <a:buFont typeface="Wingdings" panose="05000000000000000000" pitchFamily="2" charset="2"/>
              <a:buChar char="§"/>
            </a:pPr>
            <a:r>
              <a:rPr lang="en-US" sz="1500" b="1" kern="0" dirty="0" err="1">
                <a:solidFill>
                  <a:schemeClr val="tx1">
                    <a:lumMod val="75000"/>
                    <a:lumOff val="25000"/>
                  </a:schemeClr>
                </a:solidFill>
              </a:rPr>
              <a:t>Bobot</a:t>
            </a:r>
            <a:r>
              <a:rPr lang="en-US" sz="1500" b="1" kern="0" dirty="0">
                <a:solidFill>
                  <a:schemeClr val="tx1">
                    <a:lumMod val="75000"/>
                    <a:lumOff val="25000"/>
                  </a:schemeClr>
                </a:solidFill>
              </a:rPr>
              <a:t> KPI 8</a:t>
            </a:r>
          </a:p>
        </p:txBody>
      </p:sp>
      <p:sp>
        <p:nvSpPr>
          <p:cNvPr id="11" name="Google Shape;428;p26">
            <a:extLst>
              <a:ext uri="{FF2B5EF4-FFF2-40B4-BE49-F238E27FC236}">
                <a16:creationId xmlns:a16="http://schemas.microsoft.com/office/drawing/2014/main" xmlns="" id="{E1716341-65BB-4D37-95DE-42C7381EEB09}"/>
              </a:ext>
            </a:extLst>
          </p:cNvPr>
          <p:cNvSpPr txBox="1">
            <a:spLocks/>
          </p:cNvSpPr>
          <p:nvPr/>
        </p:nvSpPr>
        <p:spPr>
          <a:xfrm>
            <a:off x="1848892" y="4375537"/>
            <a:ext cx="3761510" cy="7235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marL="285750" indent="-285750" algn="l" defTabSz="914354">
              <a:buClr>
                <a:schemeClr val="tx1">
                  <a:lumMod val="75000"/>
                  <a:lumOff val="25000"/>
                </a:schemeClr>
              </a:buClr>
              <a:buSzPct val="100000"/>
              <a:buFont typeface="Wingdings" panose="05000000000000000000" pitchFamily="2" charset="2"/>
              <a:buChar char="§"/>
            </a:pPr>
            <a:r>
              <a:rPr lang="en-US" sz="1500" b="1" kern="0" dirty="0" err="1">
                <a:solidFill>
                  <a:schemeClr val="tx1">
                    <a:lumMod val="75000"/>
                    <a:lumOff val="25000"/>
                  </a:schemeClr>
                </a:solidFill>
              </a:rPr>
              <a:t>Tahun</a:t>
            </a:r>
            <a:r>
              <a:rPr lang="en-US" sz="1500" b="1" kern="0" dirty="0">
                <a:solidFill>
                  <a:schemeClr val="tx1">
                    <a:lumMod val="75000"/>
                    <a:lumOff val="25000"/>
                  </a:schemeClr>
                </a:solidFill>
              </a:rPr>
              <a:t> 2020 ENS </a:t>
            </a:r>
            <a:r>
              <a:rPr lang="en-US" sz="1500" b="1" kern="0" dirty="0" err="1">
                <a:solidFill>
                  <a:schemeClr val="tx1">
                    <a:lumMod val="75000"/>
                    <a:lumOff val="25000"/>
                  </a:schemeClr>
                </a:solidFill>
              </a:rPr>
              <a:t>masuk</a:t>
            </a:r>
            <a:r>
              <a:rPr lang="en-US" sz="1500" b="1" kern="0" dirty="0">
                <a:solidFill>
                  <a:schemeClr val="tx1">
                    <a:lumMod val="75000"/>
                    <a:lumOff val="25000"/>
                  </a:schemeClr>
                </a:solidFill>
              </a:rPr>
              <a:t> </a:t>
            </a:r>
            <a:r>
              <a:rPr lang="en-US" sz="1500" b="1" kern="0" dirty="0" err="1">
                <a:solidFill>
                  <a:schemeClr val="tx1">
                    <a:lumMod val="75000"/>
                    <a:lumOff val="25000"/>
                  </a:schemeClr>
                </a:solidFill>
              </a:rPr>
              <a:t>dalam</a:t>
            </a:r>
            <a:r>
              <a:rPr lang="en-US" sz="1500" b="1" kern="0" dirty="0">
                <a:solidFill>
                  <a:schemeClr val="tx1">
                    <a:lumMod val="75000"/>
                    <a:lumOff val="25000"/>
                  </a:schemeClr>
                </a:solidFill>
              </a:rPr>
              <a:t> KPI</a:t>
            </a:r>
          </a:p>
          <a:p>
            <a:pPr marL="285750" indent="-285750" algn="l" defTabSz="914354">
              <a:buClr>
                <a:schemeClr val="tx1">
                  <a:lumMod val="75000"/>
                  <a:lumOff val="25000"/>
                </a:schemeClr>
              </a:buClr>
              <a:buSzPct val="100000"/>
              <a:buFont typeface="Wingdings" panose="05000000000000000000" pitchFamily="2" charset="2"/>
              <a:buChar char="§"/>
            </a:pPr>
            <a:r>
              <a:rPr lang="en-US" sz="1500" b="1" kern="0" dirty="0" err="1">
                <a:solidFill>
                  <a:schemeClr val="tx1">
                    <a:lumMod val="75000"/>
                    <a:lumOff val="25000"/>
                  </a:schemeClr>
                </a:solidFill>
              </a:rPr>
              <a:t>Bobot</a:t>
            </a:r>
            <a:r>
              <a:rPr lang="en-US" sz="1500" b="1" kern="0" dirty="0">
                <a:solidFill>
                  <a:schemeClr val="tx1">
                    <a:lumMod val="75000"/>
                    <a:lumOff val="25000"/>
                  </a:schemeClr>
                </a:solidFill>
              </a:rPr>
              <a:t> KPI 5</a:t>
            </a:r>
          </a:p>
        </p:txBody>
      </p:sp>
      <p:pic>
        <p:nvPicPr>
          <p:cNvPr id="12" name="Picture 11">
            <a:extLst>
              <a:ext uri="{FF2B5EF4-FFF2-40B4-BE49-F238E27FC236}">
                <a16:creationId xmlns:a16="http://schemas.microsoft.com/office/drawing/2014/main" xmlns="" id="{2A32F40C-8E7D-4150-8BFB-57B04C33A4B0}"/>
              </a:ext>
            </a:extLst>
          </p:cNvPr>
          <p:cNvPicPr>
            <a:picLocks noChangeAspect="1"/>
          </p:cNvPicPr>
          <p:nvPr/>
        </p:nvPicPr>
        <p:blipFill rotWithShape="1">
          <a:blip r:embed="rId3"/>
          <a:srcRect l="22500" t="71899" r="44700" b="17551"/>
          <a:stretch/>
        </p:blipFill>
        <p:spPr>
          <a:xfrm>
            <a:off x="1506521" y="1176572"/>
            <a:ext cx="3999023" cy="723531"/>
          </a:xfrm>
          <a:prstGeom prst="rect">
            <a:avLst/>
          </a:prstGeom>
        </p:spPr>
      </p:pic>
      <p:sp>
        <p:nvSpPr>
          <p:cNvPr id="13" name="TextBox 12">
            <a:extLst>
              <a:ext uri="{FF2B5EF4-FFF2-40B4-BE49-F238E27FC236}">
                <a16:creationId xmlns:a16="http://schemas.microsoft.com/office/drawing/2014/main" xmlns="" id="{1FB90620-D64B-4503-B878-946E8DD0F909}"/>
              </a:ext>
            </a:extLst>
          </p:cNvPr>
          <p:cNvSpPr txBox="1"/>
          <p:nvPr/>
        </p:nvSpPr>
        <p:spPr>
          <a:xfrm>
            <a:off x="346517" y="707340"/>
            <a:ext cx="7930411" cy="1661993"/>
          </a:xfrm>
          <a:prstGeom prst="rect">
            <a:avLst/>
          </a:prstGeom>
        </p:spPr>
        <p:txBody>
          <a:bodyPr wrap="square" rtlCol="0">
            <a:spAutoFit/>
          </a:bodyPr>
          <a:lstStyle/>
          <a:p>
            <a:r>
              <a:rPr lang="en-US" sz="4800" b="1" dirty="0">
                <a:ln>
                  <a:solidFill>
                    <a:schemeClr val="tx1">
                      <a:lumMod val="75000"/>
                      <a:lumOff val="25000"/>
                    </a:schemeClr>
                  </a:solidFill>
                </a:ln>
                <a:solidFill>
                  <a:schemeClr val="bg2">
                    <a:lumMod val="50000"/>
                  </a:schemeClr>
                </a:solidFill>
                <a:latin typeface="Myriad Pro" charset="0"/>
                <a:ea typeface="Myriad Pro" charset="0"/>
                <a:cs typeface="Myriad Pro" charset="0"/>
              </a:rPr>
              <a:t>ISSUE</a:t>
            </a:r>
            <a:endParaRPr lang="en-US" sz="4000" b="1" dirty="0">
              <a:ln>
                <a:solidFill>
                  <a:schemeClr val="tx1">
                    <a:lumMod val="75000"/>
                    <a:lumOff val="25000"/>
                  </a:schemeClr>
                </a:solidFill>
              </a:ln>
              <a:solidFill>
                <a:schemeClr val="bg2">
                  <a:lumMod val="50000"/>
                </a:schemeClr>
              </a:solidFill>
              <a:latin typeface="Myriad Pro" charset="0"/>
              <a:ea typeface="Myriad Pro" charset="0"/>
              <a:cs typeface="Myriad Pro" charset="0"/>
            </a:endParaRPr>
          </a:p>
          <a:p>
            <a:r>
              <a:rPr lang="en-US" sz="5400" b="1" dirty="0">
                <a:ln>
                  <a:solidFill>
                    <a:schemeClr val="tx1">
                      <a:lumMod val="75000"/>
                      <a:lumOff val="25000"/>
                    </a:schemeClr>
                  </a:solidFill>
                </a:ln>
                <a:solidFill>
                  <a:schemeClr val="accent4">
                    <a:lumMod val="60000"/>
                    <a:lumOff val="40000"/>
                  </a:schemeClr>
                </a:solidFill>
                <a:latin typeface="Myriad Pro" charset="0"/>
                <a:ea typeface="Myriad Pro" charset="0"/>
                <a:cs typeface="Myriad Pro" charset="0"/>
              </a:rPr>
              <a:t>STRATEGIST</a:t>
            </a:r>
          </a:p>
        </p:txBody>
      </p:sp>
      <p:cxnSp>
        <p:nvCxnSpPr>
          <p:cNvPr id="15" name="Straight Connector 14">
            <a:extLst>
              <a:ext uri="{FF2B5EF4-FFF2-40B4-BE49-F238E27FC236}">
                <a16:creationId xmlns:a16="http://schemas.microsoft.com/office/drawing/2014/main" xmlns="" id="{BE5F1CDD-F774-4909-A152-42E1892BE2A2}"/>
              </a:ext>
            </a:extLst>
          </p:cNvPr>
          <p:cNvCxnSpPr>
            <a:cxnSpLocks/>
          </p:cNvCxnSpPr>
          <p:nvPr/>
        </p:nvCxnSpPr>
        <p:spPr>
          <a:xfrm>
            <a:off x="9370943" y="2091061"/>
            <a:ext cx="0" cy="556543"/>
          </a:xfrm>
          <a:prstGeom prst="line">
            <a:avLst/>
          </a:prstGeom>
          <a:ln w="76200" cap="rnd">
            <a:solidFill>
              <a:schemeClr val="accent4">
                <a:lumMod val="40000"/>
                <a:lumOff val="60000"/>
              </a:schemeClr>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xmlns="" id="{7422418B-49E1-41D5-B22F-F4C1CD83563A}"/>
              </a:ext>
            </a:extLst>
          </p:cNvPr>
          <p:cNvCxnSpPr>
            <a:cxnSpLocks/>
          </p:cNvCxnSpPr>
          <p:nvPr/>
        </p:nvCxnSpPr>
        <p:spPr>
          <a:xfrm flipH="1">
            <a:off x="10014031" y="2476982"/>
            <a:ext cx="160116" cy="300942"/>
          </a:xfrm>
          <a:prstGeom prst="line">
            <a:avLst/>
          </a:prstGeom>
          <a:ln w="76200" cap="rnd">
            <a:solidFill>
              <a:schemeClr val="accent4">
                <a:lumMod val="40000"/>
                <a:lumOff val="60000"/>
              </a:schemeClr>
            </a:solidFill>
          </a:ln>
        </p:spPr>
        <p:style>
          <a:lnRef idx="1">
            <a:schemeClr val="accent4"/>
          </a:lnRef>
          <a:fillRef idx="0">
            <a:schemeClr val="accent4"/>
          </a:fillRef>
          <a:effectRef idx="0">
            <a:schemeClr val="accent4"/>
          </a:effectRef>
          <a:fontRef idx="minor">
            <a:schemeClr val="tx1"/>
          </a:fontRef>
        </p:style>
      </p:cxnSp>
      <p:cxnSp>
        <p:nvCxnSpPr>
          <p:cNvPr id="20" name="Straight Connector 19">
            <a:extLst>
              <a:ext uri="{FF2B5EF4-FFF2-40B4-BE49-F238E27FC236}">
                <a16:creationId xmlns:a16="http://schemas.microsoft.com/office/drawing/2014/main" xmlns="" id="{623BDA14-4CA3-4056-BFB7-D10E9BEF1DAB}"/>
              </a:ext>
            </a:extLst>
          </p:cNvPr>
          <p:cNvCxnSpPr>
            <a:cxnSpLocks/>
          </p:cNvCxnSpPr>
          <p:nvPr/>
        </p:nvCxnSpPr>
        <p:spPr>
          <a:xfrm>
            <a:off x="8603390" y="2398617"/>
            <a:ext cx="171186" cy="300942"/>
          </a:xfrm>
          <a:prstGeom prst="line">
            <a:avLst/>
          </a:prstGeom>
          <a:ln w="76200" cap="rnd">
            <a:solidFill>
              <a:schemeClr val="accent4">
                <a:lumMod val="40000"/>
                <a:lumOff val="60000"/>
              </a:schemeClr>
            </a:solidFill>
          </a:ln>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xmlns="" id="{0C55C3BC-1EBF-4CEB-AD9D-732D77702279}"/>
              </a:ext>
            </a:extLst>
          </p:cNvPr>
          <p:cNvSpPr txBox="1"/>
          <p:nvPr/>
        </p:nvSpPr>
        <p:spPr>
          <a:xfrm>
            <a:off x="7495031" y="1544089"/>
            <a:ext cx="3671646" cy="3760332"/>
          </a:xfrm>
          <a:prstGeom prst="rect">
            <a:avLst/>
          </a:prstGeom>
        </p:spPr>
        <p:txBody>
          <a:bodyPr wrap="square" rtlCol="0">
            <a:prstTxWarp prst="textArchUp">
              <a:avLst>
                <a:gd name="adj" fmla="val 11509383"/>
              </a:avLst>
            </a:prstTxWarp>
            <a:spAutoFit/>
          </a:bodyPr>
          <a:lstStyle/>
          <a:p>
            <a:r>
              <a:rPr lang="en-US" sz="4000" b="1" spc="-150" dirty="0">
                <a:ln>
                  <a:solidFill>
                    <a:schemeClr val="tx1">
                      <a:lumMod val="75000"/>
                      <a:lumOff val="25000"/>
                    </a:schemeClr>
                  </a:solidFill>
                </a:ln>
                <a:solidFill>
                  <a:srgbClr val="089CAC"/>
                </a:solidFill>
                <a:latin typeface="Myriad Pro" charset="0"/>
                <a:ea typeface="Myriad Pro" charset="0"/>
                <a:cs typeface="Myriad Pro" charset="0"/>
              </a:rPr>
              <a:t>        CUSTOMER FOCUS</a:t>
            </a:r>
          </a:p>
        </p:txBody>
      </p:sp>
      <p:pic>
        <p:nvPicPr>
          <p:cNvPr id="29" name="Picture 28">
            <a:extLst>
              <a:ext uri="{FF2B5EF4-FFF2-40B4-BE49-F238E27FC236}">
                <a16:creationId xmlns:a16="http://schemas.microsoft.com/office/drawing/2014/main" xmlns="" id="{108F28DB-3FDA-4DEC-A677-11973346CE48}"/>
              </a:ext>
            </a:extLst>
          </p:cNvPr>
          <p:cNvPicPr>
            <a:picLocks noChangeAspect="1"/>
          </p:cNvPicPr>
          <p:nvPr/>
        </p:nvPicPr>
        <p:blipFill>
          <a:blip r:embed="rId4"/>
          <a:srcRect/>
          <a:stretch>
            <a:fillRect/>
          </a:stretch>
        </p:blipFill>
        <p:spPr>
          <a:xfrm>
            <a:off x="7670241" y="2064365"/>
            <a:ext cx="5062809" cy="4622344"/>
          </a:xfrm>
          <a:custGeom>
            <a:avLst/>
            <a:gdLst>
              <a:gd name="connsiteX0" fmla="*/ 672361 w 5062809"/>
              <a:gd name="connsiteY0" fmla="*/ 2246678 h 4622344"/>
              <a:gd name="connsiteX1" fmla="*/ 675287 w 5062809"/>
              <a:gd name="connsiteY1" fmla="*/ 2252201 h 4622344"/>
              <a:gd name="connsiteX2" fmla="*/ 673652 w 5062809"/>
              <a:gd name="connsiteY2" fmla="*/ 2249222 h 4622344"/>
              <a:gd name="connsiteX3" fmla="*/ 2457607 w 5062809"/>
              <a:gd name="connsiteY3" fmla="*/ 910329 h 4622344"/>
              <a:gd name="connsiteX4" fmla="*/ 2550205 w 5062809"/>
              <a:gd name="connsiteY4" fmla="*/ 956627 h 4622344"/>
              <a:gd name="connsiteX5" fmla="*/ 2552155 w 5062809"/>
              <a:gd name="connsiteY5" fmla="*/ 961901 h 4622344"/>
              <a:gd name="connsiteX6" fmla="*/ 1670529 w 5062809"/>
              <a:gd name="connsiteY6" fmla="*/ 563088 h 4622344"/>
              <a:gd name="connsiteX7" fmla="*/ 1508483 w 5062809"/>
              <a:gd name="connsiteY7" fmla="*/ 574663 h 4622344"/>
              <a:gd name="connsiteX8" fmla="*/ 1404311 w 5062809"/>
              <a:gd name="connsiteY8" fmla="*/ 620962 h 4622344"/>
              <a:gd name="connsiteX9" fmla="*/ 1230691 w 5062809"/>
              <a:gd name="connsiteY9" fmla="*/ 655686 h 4622344"/>
              <a:gd name="connsiteX10" fmla="*/ 1138093 w 5062809"/>
              <a:gd name="connsiteY10" fmla="*/ 725134 h 4622344"/>
              <a:gd name="connsiteX11" fmla="*/ 1080220 w 5062809"/>
              <a:gd name="connsiteY11" fmla="*/ 759858 h 4622344"/>
              <a:gd name="connsiteX12" fmla="*/ 1045496 w 5062809"/>
              <a:gd name="connsiteY12" fmla="*/ 771432 h 4622344"/>
              <a:gd name="connsiteX13" fmla="*/ 1010772 w 5062809"/>
              <a:gd name="connsiteY13" fmla="*/ 817731 h 4622344"/>
              <a:gd name="connsiteX14" fmla="*/ 906600 w 5062809"/>
              <a:gd name="connsiteY14" fmla="*/ 933478 h 4622344"/>
              <a:gd name="connsiteX15" fmla="*/ 848726 w 5062809"/>
              <a:gd name="connsiteY15" fmla="*/ 1002926 h 4622344"/>
              <a:gd name="connsiteX16" fmla="*/ 825577 w 5062809"/>
              <a:gd name="connsiteY16" fmla="*/ 1049225 h 4622344"/>
              <a:gd name="connsiteX17" fmla="*/ 779278 w 5062809"/>
              <a:gd name="connsiteY17" fmla="*/ 1118673 h 4622344"/>
              <a:gd name="connsiteX18" fmla="*/ 767703 w 5062809"/>
              <a:gd name="connsiteY18" fmla="*/ 1153397 h 4622344"/>
              <a:gd name="connsiteX19" fmla="*/ 732979 w 5062809"/>
              <a:gd name="connsiteY19" fmla="*/ 1234420 h 4622344"/>
              <a:gd name="connsiteX20" fmla="*/ 709830 w 5062809"/>
              <a:gd name="connsiteY20" fmla="*/ 1280719 h 4622344"/>
              <a:gd name="connsiteX21" fmla="*/ 617232 w 5062809"/>
              <a:gd name="connsiteY21" fmla="*/ 1546936 h 4622344"/>
              <a:gd name="connsiteX22" fmla="*/ 594083 w 5062809"/>
              <a:gd name="connsiteY22" fmla="*/ 1604810 h 4622344"/>
              <a:gd name="connsiteX23" fmla="*/ 547784 w 5062809"/>
              <a:gd name="connsiteY23" fmla="*/ 1743706 h 4622344"/>
              <a:gd name="connsiteX24" fmla="*/ 605658 w 5062809"/>
              <a:gd name="connsiteY24" fmla="*/ 2114096 h 4622344"/>
              <a:gd name="connsiteX25" fmla="*/ 660316 w 5062809"/>
              <a:gd name="connsiteY25" fmla="*/ 2222944 h 4622344"/>
              <a:gd name="connsiteX26" fmla="*/ 672361 w 5062809"/>
              <a:gd name="connsiteY26" fmla="*/ 2246678 h 4622344"/>
              <a:gd name="connsiteX27" fmla="*/ 659063 w 5062809"/>
              <a:gd name="connsiteY27" fmla="*/ 2221579 h 4622344"/>
              <a:gd name="connsiteX28" fmla="*/ 709830 w 5062809"/>
              <a:gd name="connsiteY28" fmla="*/ 2368739 h 4622344"/>
              <a:gd name="connsiteX29" fmla="*/ 779278 w 5062809"/>
              <a:gd name="connsiteY29" fmla="*/ 2496060 h 4622344"/>
              <a:gd name="connsiteX30" fmla="*/ 790853 w 5062809"/>
              <a:gd name="connsiteY30" fmla="*/ 3283139 h 4622344"/>
              <a:gd name="connsiteX31" fmla="*/ 802427 w 5062809"/>
              <a:gd name="connsiteY31" fmla="*/ 3491483 h 4622344"/>
              <a:gd name="connsiteX32" fmla="*/ 814002 w 5062809"/>
              <a:gd name="connsiteY32" fmla="*/ 3537782 h 4622344"/>
              <a:gd name="connsiteX33" fmla="*/ 837151 w 5062809"/>
              <a:gd name="connsiteY33" fmla="*/ 3722977 h 4622344"/>
              <a:gd name="connsiteX34" fmla="*/ 895025 w 5062809"/>
              <a:gd name="connsiteY34" fmla="*/ 3908172 h 4622344"/>
              <a:gd name="connsiteX35" fmla="*/ 941324 w 5062809"/>
              <a:gd name="connsiteY35" fmla="*/ 3977620 h 4622344"/>
              <a:gd name="connsiteX36" fmla="*/ 1010772 w 5062809"/>
              <a:gd name="connsiteY36" fmla="*/ 4058643 h 4622344"/>
              <a:gd name="connsiteX37" fmla="*/ 1080220 w 5062809"/>
              <a:gd name="connsiteY37" fmla="*/ 4128091 h 4622344"/>
              <a:gd name="connsiteX38" fmla="*/ 1114944 w 5062809"/>
              <a:gd name="connsiteY38" fmla="*/ 4151240 h 4622344"/>
              <a:gd name="connsiteX39" fmla="*/ 1311713 w 5062809"/>
              <a:gd name="connsiteY39" fmla="*/ 4174389 h 4622344"/>
              <a:gd name="connsiteX40" fmla="*/ 1716827 w 5062809"/>
              <a:gd name="connsiteY40" fmla="*/ 4185964 h 4622344"/>
              <a:gd name="connsiteX41" fmla="*/ 1774701 w 5062809"/>
              <a:gd name="connsiteY41" fmla="*/ 4174389 h 4622344"/>
              <a:gd name="connsiteX42" fmla="*/ 1867298 w 5062809"/>
              <a:gd name="connsiteY42" fmla="*/ 4162815 h 4622344"/>
              <a:gd name="connsiteX43" fmla="*/ 1983045 w 5062809"/>
              <a:gd name="connsiteY43" fmla="*/ 4128091 h 4622344"/>
              <a:gd name="connsiteX44" fmla="*/ 2029344 w 5062809"/>
              <a:gd name="connsiteY44" fmla="*/ 4104941 h 4622344"/>
              <a:gd name="connsiteX45" fmla="*/ 2064068 w 5062809"/>
              <a:gd name="connsiteY45" fmla="*/ 4093367 h 4622344"/>
              <a:gd name="connsiteX46" fmla="*/ 2098792 w 5062809"/>
              <a:gd name="connsiteY46" fmla="*/ 4035493 h 4622344"/>
              <a:gd name="connsiteX47" fmla="*/ 2121941 w 5062809"/>
              <a:gd name="connsiteY47" fmla="*/ 4000769 h 4622344"/>
              <a:gd name="connsiteX48" fmla="*/ 2145091 w 5062809"/>
              <a:gd name="connsiteY48" fmla="*/ 3977620 h 4622344"/>
              <a:gd name="connsiteX49" fmla="*/ 2156665 w 5062809"/>
              <a:gd name="connsiteY49" fmla="*/ 3942896 h 4622344"/>
              <a:gd name="connsiteX50" fmla="*/ 2179815 w 5062809"/>
              <a:gd name="connsiteY50" fmla="*/ 3885022 h 4622344"/>
              <a:gd name="connsiteX51" fmla="*/ 2214539 w 5062809"/>
              <a:gd name="connsiteY51" fmla="*/ 3815574 h 4622344"/>
              <a:gd name="connsiteX52" fmla="*/ 2249263 w 5062809"/>
              <a:gd name="connsiteY52" fmla="*/ 3665103 h 4622344"/>
              <a:gd name="connsiteX53" fmla="*/ 2237688 w 5062809"/>
              <a:gd name="connsiteY53" fmla="*/ 3572506 h 4622344"/>
              <a:gd name="connsiteX54" fmla="*/ 2260837 w 5062809"/>
              <a:gd name="connsiteY54" fmla="*/ 3479908 h 4622344"/>
              <a:gd name="connsiteX55" fmla="*/ 2272412 w 5062809"/>
              <a:gd name="connsiteY55" fmla="*/ 3387311 h 4622344"/>
              <a:gd name="connsiteX56" fmla="*/ 2283987 w 5062809"/>
              <a:gd name="connsiteY56" fmla="*/ 3121093 h 4622344"/>
              <a:gd name="connsiteX57" fmla="*/ 2307136 w 5062809"/>
              <a:gd name="connsiteY57" fmla="*/ 3051645 h 4622344"/>
              <a:gd name="connsiteX58" fmla="*/ 2318711 w 5062809"/>
              <a:gd name="connsiteY58" fmla="*/ 2993772 h 4622344"/>
              <a:gd name="connsiteX59" fmla="*/ 2330286 w 5062809"/>
              <a:gd name="connsiteY59" fmla="*/ 2959048 h 4622344"/>
              <a:gd name="connsiteX60" fmla="*/ 2341860 w 5062809"/>
              <a:gd name="connsiteY60" fmla="*/ 2924324 h 4622344"/>
              <a:gd name="connsiteX61" fmla="*/ 2376584 w 5062809"/>
              <a:gd name="connsiteY61" fmla="*/ 2797002 h 4622344"/>
              <a:gd name="connsiteX62" fmla="*/ 2422883 w 5062809"/>
              <a:gd name="connsiteY62" fmla="*/ 2739129 h 4622344"/>
              <a:gd name="connsiteX63" fmla="*/ 2434458 w 5062809"/>
              <a:gd name="connsiteY63" fmla="*/ 2704405 h 4622344"/>
              <a:gd name="connsiteX64" fmla="*/ 2457607 w 5062809"/>
              <a:gd name="connsiteY64" fmla="*/ 2669681 h 4622344"/>
              <a:gd name="connsiteX65" fmla="*/ 2492331 w 5062809"/>
              <a:gd name="connsiteY65" fmla="*/ 2588658 h 4622344"/>
              <a:gd name="connsiteX66" fmla="*/ 2550205 w 5062809"/>
              <a:gd name="connsiteY66" fmla="*/ 2519210 h 4622344"/>
              <a:gd name="connsiteX67" fmla="*/ 2608078 w 5062809"/>
              <a:gd name="connsiteY67" fmla="*/ 2415038 h 4622344"/>
              <a:gd name="connsiteX68" fmla="*/ 2642802 w 5062809"/>
              <a:gd name="connsiteY68" fmla="*/ 2357164 h 4622344"/>
              <a:gd name="connsiteX69" fmla="*/ 2700675 w 5062809"/>
              <a:gd name="connsiteY69" fmla="*/ 2276141 h 4622344"/>
              <a:gd name="connsiteX70" fmla="*/ 2712250 w 5062809"/>
              <a:gd name="connsiteY70" fmla="*/ 2241417 h 4622344"/>
              <a:gd name="connsiteX71" fmla="*/ 2758549 w 5062809"/>
              <a:gd name="connsiteY71" fmla="*/ 2148820 h 4622344"/>
              <a:gd name="connsiteX72" fmla="*/ 2804848 w 5062809"/>
              <a:gd name="connsiteY72" fmla="*/ 2079372 h 4622344"/>
              <a:gd name="connsiteX73" fmla="*/ 2816422 w 5062809"/>
              <a:gd name="connsiteY73" fmla="*/ 2033073 h 4622344"/>
              <a:gd name="connsiteX74" fmla="*/ 2827997 w 5062809"/>
              <a:gd name="connsiteY74" fmla="*/ 1523787 h 4622344"/>
              <a:gd name="connsiteX75" fmla="*/ 2816422 w 5062809"/>
              <a:gd name="connsiteY75" fmla="*/ 1489063 h 4622344"/>
              <a:gd name="connsiteX76" fmla="*/ 2804848 w 5062809"/>
              <a:gd name="connsiteY76" fmla="*/ 1454339 h 4622344"/>
              <a:gd name="connsiteX77" fmla="*/ 2781698 w 5062809"/>
              <a:gd name="connsiteY77" fmla="*/ 1384891 h 4622344"/>
              <a:gd name="connsiteX78" fmla="*/ 2758549 w 5062809"/>
              <a:gd name="connsiteY78" fmla="*/ 1303868 h 4622344"/>
              <a:gd name="connsiteX79" fmla="*/ 2735400 w 5062809"/>
              <a:gd name="connsiteY79" fmla="*/ 1257569 h 4622344"/>
              <a:gd name="connsiteX80" fmla="*/ 2700675 w 5062809"/>
              <a:gd name="connsiteY80" fmla="*/ 1199696 h 4622344"/>
              <a:gd name="connsiteX81" fmla="*/ 2654377 w 5062809"/>
              <a:gd name="connsiteY81" fmla="*/ 1141822 h 4622344"/>
              <a:gd name="connsiteX82" fmla="*/ 2619653 w 5062809"/>
              <a:gd name="connsiteY82" fmla="*/ 1060800 h 4622344"/>
              <a:gd name="connsiteX83" fmla="*/ 2584929 w 5062809"/>
              <a:gd name="connsiteY83" fmla="*/ 1014501 h 4622344"/>
              <a:gd name="connsiteX84" fmla="*/ 2561779 w 5062809"/>
              <a:gd name="connsiteY84" fmla="*/ 991351 h 4622344"/>
              <a:gd name="connsiteX85" fmla="*/ 2556496 w 5062809"/>
              <a:gd name="connsiteY85" fmla="*/ 973639 h 4622344"/>
              <a:gd name="connsiteX86" fmla="*/ 2552155 w 5062809"/>
              <a:gd name="connsiteY86" fmla="*/ 961901 h 4622344"/>
              <a:gd name="connsiteX87" fmla="*/ 2584929 w 5062809"/>
              <a:gd name="connsiteY87" fmla="*/ 979777 h 4622344"/>
              <a:gd name="connsiteX88" fmla="*/ 2584929 w 5062809"/>
              <a:gd name="connsiteY88" fmla="*/ 864030 h 4622344"/>
              <a:gd name="connsiteX89" fmla="*/ 2561779 w 5062809"/>
              <a:gd name="connsiteY89" fmla="*/ 794582 h 4622344"/>
              <a:gd name="connsiteX90" fmla="*/ 2538630 w 5062809"/>
              <a:gd name="connsiteY90" fmla="*/ 759858 h 4622344"/>
              <a:gd name="connsiteX91" fmla="*/ 2457607 w 5062809"/>
              <a:gd name="connsiteY91" fmla="*/ 690410 h 4622344"/>
              <a:gd name="connsiteX92" fmla="*/ 2388159 w 5062809"/>
              <a:gd name="connsiteY92" fmla="*/ 644111 h 4622344"/>
              <a:gd name="connsiteX93" fmla="*/ 2341860 w 5062809"/>
              <a:gd name="connsiteY93" fmla="*/ 632536 h 4622344"/>
              <a:gd name="connsiteX94" fmla="*/ 2179815 w 5062809"/>
              <a:gd name="connsiteY94" fmla="*/ 597812 h 4622344"/>
              <a:gd name="connsiteX95" fmla="*/ 2121941 w 5062809"/>
              <a:gd name="connsiteY95" fmla="*/ 574663 h 4622344"/>
              <a:gd name="connsiteX96" fmla="*/ 1670529 w 5062809"/>
              <a:gd name="connsiteY96" fmla="*/ 563088 h 4622344"/>
              <a:gd name="connsiteX97" fmla="*/ 0 w 5062809"/>
              <a:gd name="connsiteY97" fmla="*/ 0 h 4622344"/>
              <a:gd name="connsiteX98" fmla="*/ 5062809 w 5062809"/>
              <a:gd name="connsiteY98" fmla="*/ 0 h 4622344"/>
              <a:gd name="connsiteX99" fmla="*/ 5062809 w 5062809"/>
              <a:gd name="connsiteY99" fmla="*/ 4622344 h 4622344"/>
              <a:gd name="connsiteX100" fmla="*/ 0 w 5062809"/>
              <a:gd name="connsiteY100" fmla="*/ 4622344 h 462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2809" h="4622344">
                <a:moveTo>
                  <a:pt x="672361" y="2246678"/>
                </a:moveTo>
                <a:lnTo>
                  <a:pt x="675287" y="2252201"/>
                </a:lnTo>
                <a:cubicBezTo>
                  <a:pt x="681403" y="2264051"/>
                  <a:pt x="683058" y="2267649"/>
                  <a:pt x="673652" y="2249222"/>
                </a:cubicBezTo>
                <a:close/>
                <a:moveTo>
                  <a:pt x="2457607" y="910329"/>
                </a:moveTo>
                <a:cubicBezTo>
                  <a:pt x="2475084" y="917319"/>
                  <a:pt x="2533888" y="936230"/>
                  <a:pt x="2550205" y="956627"/>
                </a:cubicBezTo>
                <a:lnTo>
                  <a:pt x="2552155" y="961901"/>
                </a:lnTo>
                <a:close/>
                <a:moveTo>
                  <a:pt x="1670529" y="563088"/>
                </a:moveTo>
                <a:cubicBezTo>
                  <a:pt x="1616376" y="563088"/>
                  <a:pt x="1561400" y="563159"/>
                  <a:pt x="1508483" y="574663"/>
                </a:cubicBezTo>
                <a:cubicBezTo>
                  <a:pt x="1471351" y="582735"/>
                  <a:pt x="1439035" y="605529"/>
                  <a:pt x="1404311" y="620962"/>
                </a:cubicBezTo>
                <a:cubicBezTo>
                  <a:pt x="1351860" y="626790"/>
                  <a:pt x="1280221" y="627383"/>
                  <a:pt x="1230691" y="655686"/>
                </a:cubicBezTo>
                <a:cubicBezTo>
                  <a:pt x="1197192" y="674828"/>
                  <a:pt x="1169815" y="703173"/>
                  <a:pt x="1138093" y="725134"/>
                </a:cubicBezTo>
                <a:cubicBezTo>
                  <a:pt x="1119596" y="737940"/>
                  <a:pt x="1100342" y="749797"/>
                  <a:pt x="1080220" y="759858"/>
                </a:cubicBezTo>
                <a:cubicBezTo>
                  <a:pt x="1069307" y="765314"/>
                  <a:pt x="1054869" y="763621"/>
                  <a:pt x="1045496" y="771432"/>
                </a:cubicBezTo>
                <a:cubicBezTo>
                  <a:pt x="1030676" y="783782"/>
                  <a:pt x="1023327" y="803084"/>
                  <a:pt x="1010772" y="817731"/>
                </a:cubicBezTo>
                <a:cubicBezTo>
                  <a:pt x="976991" y="857142"/>
                  <a:pt x="941675" y="895215"/>
                  <a:pt x="906600" y="933478"/>
                </a:cubicBezTo>
                <a:cubicBezTo>
                  <a:pt x="875466" y="967443"/>
                  <a:pt x="879998" y="952891"/>
                  <a:pt x="848726" y="1002926"/>
                </a:cubicBezTo>
                <a:cubicBezTo>
                  <a:pt x="839581" y="1017558"/>
                  <a:pt x="833293" y="1033792"/>
                  <a:pt x="825577" y="1049225"/>
                </a:cubicBezTo>
                <a:cubicBezTo>
                  <a:pt x="813135" y="1074110"/>
                  <a:pt x="792790" y="1094352"/>
                  <a:pt x="779278" y="1118673"/>
                </a:cubicBezTo>
                <a:cubicBezTo>
                  <a:pt x="773353" y="1129338"/>
                  <a:pt x="772234" y="1142069"/>
                  <a:pt x="767703" y="1153397"/>
                </a:cubicBezTo>
                <a:cubicBezTo>
                  <a:pt x="756790" y="1180679"/>
                  <a:pt x="745138" y="1207670"/>
                  <a:pt x="732979" y="1234420"/>
                </a:cubicBezTo>
                <a:cubicBezTo>
                  <a:pt x="725839" y="1250128"/>
                  <a:pt x="715823" y="1264539"/>
                  <a:pt x="709830" y="1280719"/>
                </a:cubicBezTo>
                <a:cubicBezTo>
                  <a:pt x="677198" y="1368824"/>
                  <a:pt x="648832" y="1458456"/>
                  <a:pt x="617232" y="1546936"/>
                </a:cubicBezTo>
                <a:cubicBezTo>
                  <a:pt x="610244" y="1566503"/>
                  <a:pt x="600998" y="1585217"/>
                  <a:pt x="594083" y="1604810"/>
                </a:cubicBezTo>
                <a:cubicBezTo>
                  <a:pt x="577840" y="1650831"/>
                  <a:pt x="563217" y="1697407"/>
                  <a:pt x="547784" y="1743706"/>
                </a:cubicBezTo>
                <a:cubicBezTo>
                  <a:pt x="567944" y="1945297"/>
                  <a:pt x="552423" y="1821304"/>
                  <a:pt x="605658" y="2114096"/>
                </a:cubicBezTo>
                <a:cubicBezTo>
                  <a:pt x="631074" y="2164929"/>
                  <a:pt x="648642" y="2199851"/>
                  <a:pt x="660316" y="2222944"/>
                </a:cubicBezTo>
                <a:lnTo>
                  <a:pt x="672361" y="2246678"/>
                </a:lnTo>
                <a:lnTo>
                  <a:pt x="659063" y="2221579"/>
                </a:lnTo>
                <a:cubicBezTo>
                  <a:pt x="634714" y="2176963"/>
                  <a:pt x="609925" y="2138959"/>
                  <a:pt x="709830" y="2368739"/>
                </a:cubicBezTo>
                <a:cubicBezTo>
                  <a:pt x="729106" y="2413073"/>
                  <a:pt x="775011" y="2447905"/>
                  <a:pt x="779278" y="2496060"/>
                </a:cubicBezTo>
                <a:cubicBezTo>
                  <a:pt x="802437" y="2757424"/>
                  <a:pt x="784753" y="3020822"/>
                  <a:pt x="790853" y="3283139"/>
                </a:cubicBezTo>
                <a:cubicBezTo>
                  <a:pt x="792470" y="3352675"/>
                  <a:pt x="798569" y="3422035"/>
                  <a:pt x="802427" y="3491483"/>
                </a:cubicBezTo>
                <a:cubicBezTo>
                  <a:pt x="806285" y="3506916"/>
                  <a:pt x="811752" y="3522034"/>
                  <a:pt x="814002" y="3537782"/>
                </a:cubicBezTo>
                <a:cubicBezTo>
                  <a:pt x="825023" y="3614929"/>
                  <a:pt x="820951" y="3652779"/>
                  <a:pt x="837151" y="3722977"/>
                </a:cubicBezTo>
                <a:cubicBezTo>
                  <a:pt x="849601" y="3776927"/>
                  <a:pt x="878466" y="3858494"/>
                  <a:pt x="895025" y="3908172"/>
                </a:cubicBezTo>
                <a:cubicBezTo>
                  <a:pt x="910458" y="3931321"/>
                  <a:pt x="924960" y="3955119"/>
                  <a:pt x="941324" y="3977620"/>
                </a:cubicBezTo>
                <a:cubicBezTo>
                  <a:pt x="976736" y="4026311"/>
                  <a:pt x="977974" y="4025845"/>
                  <a:pt x="1010772" y="4058643"/>
                </a:cubicBezTo>
                <a:cubicBezTo>
                  <a:pt x="1033921" y="4081792"/>
                  <a:pt x="1055751" y="4106341"/>
                  <a:pt x="1080220" y="4128091"/>
                </a:cubicBezTo>
                <a:cubicBezTo>
                  <a:pt x="1090617" y="4137333"/>
                  <a:pt x="1103369" y="4143524"/>
                  <a:pt x="1114944" y="4151240"/>
                </a:cubicBezTo>
                <a:cubicBezTo>
                  <a:pt x="1142951" y="4154741"/>
                  <a:pt x="1288110" y="4173316"/>
                  <a:pt x="1311713" y="4174389"/>
                </a:cubicBezTo>
                <a:lnTo>
                  <a:pt x="1716827" y="4185964"/>
                </a:lnTo>
                <a:cubicBezTo>
                  <a:pt x="1736118" y="4182106"/>
                  <a:pt x="1755256" y="4177380"/>
                  <a:pt x="1774701" y="4174389"/>
                </a:cubicBezTo>
                <a:cubicBezTo>
                  <a:pt x="1805445" y="4169659"/>
                  <a:pt x="1836615" y="4167929"/>
                  <a:pt x="1867298" y="4162815"/>
                </a:cubicBezTo>
                <a:cubicBezTo>
                  <a:pt x="1896530" y="4157943"/>
                  <a:pt x="1960997" y="4136910"/>
                  <a:pt x="1983045" y="4128091"/>
                </a:cubicBezTo>
                <a:cubicBezTo>
                  <a:pt x="1999066" y="4121683"/>
                  <a:pt x="2013484" y="4111738"/>
                  <a:pt x="2029344" y="4104941"/>
                </a:cubicBezTo>
                <a:cubicBezTo>
                  <a:pt x="2040558" y="4100135"/>
                  <a:pt x="2053606" y="4099644"/>
                  <a:pt x="2064068" y="4093367"/>
                </a:cubicBezTo>
                <a:cubicBezTo>
                  <a:pt x="2096363" y="4073990"/>
                  <a:pt x="2083186" y="4066706"/>
                  <a:pt x="2098792" y="4035493"/>
                </a:cubicBezTo>
                <a:cubicBezTo>
                  <a:pt x="2105013" y="4023051"/>
                  <a:pt x="2113251" y="4011632"/>
                  <a:pt x="2121941" y="4000769"/>
                </a:cubicBezTo>
                <a:cubicBezTo>
                  <a:pt x="2128758" y="3992248"/>
                  <a:pt x="2139476" y="3986978"/>
                  <a:pt x="2145091" y="3977620"/>
                </a:cubicBezTo>
                <a:cubicBezTo>
                  <a:pt x="2151368" y="3967158"/>
                  <a:pt x="2152381" y="3954320"/>
                  <a:pt x="2156665" y="3942896"/>
                </a:cubicBezTo>
                <a:cubicBezTo>
                  <a:pt x="2163960" y="3923441"/>
                  <a:pt x="2171217" y="3903937"/>
                  <a:pt x="2179815" y="3885022"/>
                </a:cubicBezTo>
                <a:cubicBezTo>
                  <a:pt x="2190525" y="3861460"/>
                  <a:pt x="2202964" y="3838723"/>
                  <a:pt x="2214539" y="3815574"/>
                </a:cubicBezTo>
                <a:cubicBezTo>
                  <a:pt x="2232876" y="3778901"/>
                  <a:pt x="2249263" y="3704702"/>
                  <a:pt x="2249263" y="3665103"/>
                </a:cubicBezTo>
                <a:cubicBezTo>
                  <a:pt x="2249263" y="3633997"/>
                  <a:pt x="2241546" y="3603372"/>
                  <a:pt x="2237688" y="3572506"/>
                </a:cubicBezTo>
                <a:cubicBezTo>
                  <a:pt x="2237688" y="3572506"/>
                  <a:pt x="2254974" y="3511179"/>
                  <a:pt x="2260837" y="3479908"/>
                </a:cubicBezTo>
                <a:cubicBezTo>
                  <a:pt x="2266569" y="3449335"/>
                  <a:pt x="2270409" y="3418352"/>
                  <a:pt x="2272412" y="3387311"/>
                </a:cubicBezTo>
                <a:cubicBezTo>
                  <a:pt x="2278131" y="3298672"/>
                  <a:pt x="2280129" y="3209832"/>
                  <a:pt x="2283987" y="3121093"/>
                </a:cubicBezTo>
                <a:cubicBezTo>
                  <a:pt x="2283987" y="3121093"/>
                  <a:pt x="2300716" y="3075187"/>
                  <a:pt x="2307136" y="3051645"/>
                </a:cubicBezTo>
                <a:cubicBezTo>
                  <a:pt x="2312312" y="3032665"/>
                  <a:pt x="2314853" y="3013063"/>
                  <a:pt x="2318711" y="2993772"/>
                </a:cubicBezTo>
                <a:cubicBezTo>
                  <a:pt x="2321104" y="2981808"/>
                  <a:pt x="2326428" y="2970623"/>
                  <a:pt x="2330286" y="2959048"/>
                </a:cubicBezTo>
                <a:lnTo>
                  <a:pt x="2341860" y="2924324"/>
                </a:lnTo>
                <a:cubicBezTo>
                  <a:pt x="2371233" y="2836206"/>
                  <a:pt x="2360224" y="2878809"/>
                  <a:pt x="2376584" y="2797002"/>
                </a:cubicBezTo>
                <a:cubicBezTo>
                  <a:pt x="2398118" y="2775469"/>
                  <a:pt x="2408281" y="2768334"/>
                  <a:pt x="2422883" y="2739129"/>
                </a:cubicBezTo>
                <a:cubicBezTo>
                  <a:pt x="2428339" y="2728216"/>
                  <a:pt x="2429002" y="2715318"/>
                  <a:pt x="2434458" y="2704405"/>
                </a:cubicBezTo>
                <a:cubicBezTo>
                  <a:pt x="2440679" y="2691963"/>
                  <a:pt x="2451386" y="2682123"/>
                  <a:pt x="2457607" y="2669681"/>
                </a:cubicBezTo>
                <a:cubicBezTo>
                  <a:pt x="2496987" y="2590922"/>
                  <a:pt x="2432121" y="2684996"/>
                  <a:pt x="2492331" y="2588658"/>
                </a:cubicBezTo>
                <a:cubicBezTo>
                  <a:pt x="2515261" y="2551970"/>
                  <a:pt x="2523789" y="2545624"/>
                  <a:pt x="2550205" y="2519210"/>
                </a:cubicBezTo>
                <a:cubicBezTo>
                  <a:pt x="2590002" y="2479414"/>
                  <a:pt x="2593523" y="2458701"/>
                  <a:pt x="2608078" y="2415038"/>
                </a:cubicBezTo>
                <a:cubicBezTo>
                  <a:pt x="2653293" y="2369821"/>
                  <a:pt x="2612751" y="2417267"/>
                  <a:pt x="2642802" y="2357164"/>
                </a:cubicBezTo>
                <a:cubicBezTo>
                  <a:pt x="2660718" y="2321333"/>
                  <a:pt x="2679701" y="2312845"/>
                  <a:pt x="2700675" y="2276141"/>
                </a:cubicBezTo>
                <a:cubicBezTo>
                  <a:pt x="2706728" y="2265548"/>
                  <a:pt x="2708392" y="2252992"/>
                  <a:pt x="2712250" y="2241417"/>
                </a:cubicBezTo>
                <a:cubicBezTo>
                  <a:pt x="2752655" y="2201014"/>
                  <a:pt x="2731949" y="2228621"/>
                  <a:pt x="2758549" y="2148820"/>
                </a:cubicBezTo>
                <a:cubicBezTo>
                  <a:pt x="2767347" y="2122426"/>
                  <a:pt x="2792406" y="2104257"/>
                  <a:pt x="2804848" y="2079372"/>
                </a:cubicBezTo>
                <a:cubicBezTo>
                  <a:pt x="2811962" y="2065144"/>
                  <a:pt x="2815760" y="2048967"/>
                  <a:pt x="2816422" y="2033073"/>
                </a:cubicBezTo>
                <a:cubicBezTo>
                  <a:pt x="2823491" y="1863414"/>
                  <a:pt x="2824139" y="1693549"/>
                  <a:pt x="2827997" y="1523787"/>
                </a:cubicBezTo>
                <a:lnTo>
                  <a:pt x="2816422" y="1489063"/>
                </a:lnTo>
                <a:lnTo>
                  <a:pt x="2804848" y="1454339"/>
                </a:lnTo>
                <a:cubicBezTo>
                  <a:pt x="2797132" y="1431190"/>
                  <a:pt x="2788710" y="1408264"/>
                  <a:pt x="2781698" y="1384891"/>
                </a:cubicBezTo>
                <a:cubicBezTo>
                  <a:pt x="2771905" y="1352247"/>
                  <a:pt x="2771519" y="1334132"/>
                  <a:pt x="2758549" y="1303868"/>
                </a:cubicBezTo>
                <a:cubicBezTo>
                  <a:pt x="2751752" y="1288009"/>
                  <a:pt x="2743116" y="1273002"/>
                  <a:pt x="2735400" y="1257569"/>
                </a:cubicBezTo>
                <a:cubicBezTo>
                  <a:pt x="2690185" y="1212356"/>
                  <a:pt x="2730725" y="1259796"/>
                  <a:pt x="2700675" y="1199696"/>
                </a:cubicBezTo>
                <a:cubicBezTo>
                  <a:pt x="2658631" y="1115608"/>
                  <a:pt x="2697436" y="1206411"/>
                  <a:pt x="2654377" y="1141822"/>
                </a:cubicBezTo>
                <a:cubicBezTo>
                  <a:pt x="2635303" y="1113212"/>
                  <a:pt x="2629942" y="1091670"/>
                  <a:pt x="2619653" y="1060800"/>
                </a:cubicBezTo>
                <a:cubicBezTo>
                  <a:pt x="2608078" y="1045367"/>
                  <a:pt x="2597279" y="1029321"/>
                  <a:pt x="2584929" y="1014501"/>
                </a:cubicBezTo>
                <a:cubicBezTo>
                  <a:pt x="2577943" y="1006117"/>
                  <a:pt x="2567394" y="1000709"/>
                  <a:pt x="2561779" y="991351"/>
                </a:cubicBezTo>
                <a:cubicBezTo>
                  <a:pt x="2558640" y="986120"/>
                  <a:pt x="2557652" y="979821"/>
                  <a:pt x="2556496" y="973639"/>
                </a:cubicBezTo>
                <a:lnTo>
                  <a:pt x="2552155" y="961901"/>
                </a:lnTo>
                <a:lnTo>
                  <a:pt x="2584929" y="979777"/>
                </a:lnTo>
                <a:lnTo>
                  <a:pt x="2584929" y="864030"/>
                </a:lnTo>
                <a:cubicBezTo>
                  <a:pt x="2584929" y="839628"/>
                  <a:pt x="2571689" y="816880"/>
                  <a:pt x="2561779" y="794582"/>
                </a:cubicBezTo>
                <a:cubicBezTo>
                  <a:pt x="2556129" y="781870"/>
                  <a:pt x="2546346" y="771433"/>
                  <a:pt x="2538630" y="759858"/>
                </a:cubicBezTo>
                <a:cubicBezTo>
                  <a:pt x="2516175" y="726176"/>
                  <a:pt x="2489024" y="711355"/>
                  <a:pt x="2457607" y="690410"/>
                </a:cubicBezTo>
                <a:lnTo>
                  <a:pt x="2388159" y="644111"/>
                </a:lnTo>
                <a:cubicBezTo>
                  <a:pt x="2372726" y="640253"/>
                  <a:pt x="2357389" y="635987"/>
                  <a:pt x="2341860" y="632536"/>
                </a:cubicBezTo>
                <a:cubicBezTo>
                  <a:pt x="2284859" y="619869"/>
                  <a:pt x="2238547" y="614593"/>
                  <a:pt x="2179815" y="597812"/>
                </a:cubicBezTo>
                <a:cubicBezTo>
                  <a:pt x="2159837" y="592104"/>
                  <a:pt x="2141232" y="582379"/>
                  <a:pt x="2121941" y="574663"/>
                </a:cubicBezTo>
                <a:cubicBezTo>
                  <a:pt x="1971470" y="570805"/>
                  <a:pt x="1821049" y="563088"/>
                  <a:pt x="1670529" y="563088"/>
                </a:cubicBezTo>
                <a:close/>
                <a:moveTo>
                  <a:pt x="0" y="0"/>
                </a:moveTo>
                <a:lnTo>
                  <a:pt x="5062809" y="0"/>
                </a:lnTo>
                <a:lnTo>
                  <a:pt x="5062809" y="4622344"/>
                </a:lnTo>
                <a:lnTo>
                  <a:pt x="0" y="4622344"/>
                </a:lnTo>
                <a:close/>
              </a:path>
            </a:pathLst>
          </a:custGeom>
        </p:spPr>
      </p:pic>
    </p:spTree>
    <p:extLst>
      <p:ext uri="{BB962C8B-B14F-4D97-AF65-F5344CB8AC3E}">
        <p14:creationId xmlns:p14="http://schemas.microsoft.com/office/powerpoint/2010/main" val="1096566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94"/>
          <p:cNvSpPr/>
          <p:nvPr/>
        </p:nvSpPr>
        <p:spPr>
          <a:xfrm>
            <a:off x="8139907" y="2548255"/>
            <a:ext cx="2798762" cy="952500"/>
          </a:xfrm>
          <a:prstGeom prst="rect">
            <a:avLst/>
          </a:prstGeom>
          <a:noFill/>
          <a:ln w="9525">
            <a:noFill/>
          </a:ln>
        </p:spPr>
        <p:txBody>
          <a:bodyPr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400" dirty="0">
                <a:solidFill>
                  <a:schemeClr val="bg1"/>
                </a:solidFill>
                <a:latin typeface="Calibri" panose="020F0502020204030204" pitchFamily="34" charset="0"/>
                <a:ea typeface="Microsoft YaHei" panose="020B0503020204020204" pitchFamily="34" charset="-122"/>
              </a:rPr>
              <a:t>faucibus orci luctus et ultrices posuere cubilia Curae; Donec velit neque, auctor sit amet aliquam vel, ullamcorper sit amet ligula. Nulla</a:t>
            </a:r>
          </a:p>
        </p:txBody>
      </p:sp>
      <p:sp>
        <p:nvSpPr>
          <p:cNvPr id="58" name="矩形 96"/>
          <p:cNvSpPr/>
          <p:nvPr/>
        </p:nvSpPr>
        <p:spPr>
          <a:xfrm>
            <a:off x="8139907" y="3642043"/>
            <a:ext cx="2903537" cy="952500"/>
          </a:xfrm>
          <a:prstGeom prst="rect">
            <a:avLst/>
          </a:prstGeom>
          <a:noFill/>
          <a:ln w="9525">
            <a:noFill/>
          </a:ln>
        </p:spPr>
        <p:txBody>
          <a:bodyPr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400" dirty="0">
                <a:solidFill>
                  <a:schemeClr val="bg1"/>
                </a:solidFill>
                <a:latin typeface="Calibri" panose="020F0502020204030204" pitchFamily="34" charset="0"/>
                <a:ea typeface="Microsoft YaHei" panose="020B0503020204020204" pitchFamily="34" charset="-122"/>
              </a:rPr>
              <a:t>faucibus orci luctus et ultrices posuere cubilia Curae; Donec velit neque, auctor sit amet aliquam vel, ullamcorper sit amet ligula. Nulla</a:t>
            </a:r>
          </a:p>
        </p:txBody>
      </p:sp>
      <p:sp>
        <p:nvSpPr>
          <p:cNvPr id="60" name="矩形 99"/>
          <p:cNvSpPr/>
          <p:nvPr/>
        </p:nvSpPr>
        <p:spPr>
          <a:xfrm>
            <a:off x="1148557" y="3119755"/>
            <a:ext cx="3106737" cy="2030413"/>
          </a:xfrm>
          <a:prstGeom prst="rect">
            <a:avLst/>
          </a:prstGeom>
          <a:noFill/>
          <a:ln w="9525">
            <a:noFill/>
          </a:ln>
        </p:spPr>
        <p:txBody>
          <a:bodyPr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zh-CN" altLang="en-US" sz="1400" dirty="0">
                <a:solidFill>
                  <a:schemeClr val="bg1"/>
                </a:solidFill>
                <a:latin typeface="Calibri" panose="020F0502020204030204" pitchFamily="34" charset="0"/>
                <a:ea typeface="Microsoft YaHei" panose="020B0503020204020204" pitchFamily="34" charset="-122"/>
              </a:rPr>
              <a:t>Vestibulum ante ipsum primis in faucibus orci luctus et ultrices posuere cubilia Curae; Donec velit neque, auctor sit amet aliquam vel, ullamcorper sit amet ligula. Nulla quis</a:t>
            </a:r>
            <a:endParaRPr lang="en-US" altLang="zh-CN" sz="1400" dirty="0">
              <a:solidFill>
                <a:schemeClr val="bg1"/>
              </a:solidFill>
              <a:latin typeface="Calibri" panose="020F0502020204030204" pitchFamily="34" charset="0"/>
              <a:ea typeface="Microsoft YaHei" panose="020B0503020204020204" pitchFamily="34" charset="-122"/>
            </a:endParaRPr>
          </a:p>
          <a:p>
            <a:pPr>
              <a:buFont typeface="Arial" panose="020B0604020202020204" pitchFamily="34" charset="0"/>
            </a:pPr>
            <a:r>
              <a:rPr lang="zh-CN" altLang="en-US" sz="1400" dirty="0">
                <a:solidFill>
                  <a:schemeClr val="bg1"/>
                </a:solidFill>
                <a:latin typeface="Calibri" panose="020F0502020204030204" pitchFamily="34" charset="0"/>
                <a:ea typeface="Microsoft YaHei" panose="020B0503020204020204" pitchFamily="34" charset="-122"/>
              </a:rPr>
              <a:t>lorem ut libero malesuada feugiat. Vestibulum ac diam sit amet quam vehiculaVestibulum ante ipsum primis in faucibus</a:t>
            </a:r>
          </a:p>
        </p:txBody>
      </p:sp>
      <p:sp>
        <p:nvSpPr>
          <p:cNvPr id="61" name="矩形 100"/>
          <p:cNvSpPr/>
          <p:nvPr/>
        </p:nvSpPr>
        <p:spPr>
          <a:xfrm>
            <a:off x="1148557" y="2165668"/>
            <a:ext cx="2306637" cy="954087"/>
          </a:xfrm>
          <a:prstGeom prst="rect">
            <a:avLst/>
          </a:prstGeom>
          <a:noFill/>
          <a:ln w="9525">
            <a:noFill/>
          </a:ln>
        </p:spPr>
        <p:txBody>
          <a:bodyPr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pPr>
            <a:r>
              <a:rPr lang="en-US" altLang="zh-CN" sz="2800" dirty="0">
                <a:solidFill>
                  <a:srgbClr val="FA9A60"/>
                </a:solidFill>
                <a:latin typeface="Calibri" panose="020F0502020204030204" pitchFamily="34" charset="0"/>
                <a:ea typeface="Microsoft YaHei" panose="020B0503020204020204" pitchFamily="34" charset="-122"/>
              </a:rPr>
              <a:t>DONEC SOLLICITUDIN. </a:t>
            </a:r>
            <a:endParaRPr lang="zh-CN" altLang="en-US" sz="2800" dirty="0">
              <a:solidFill>
                <a:srgbClr val="FA9A60"/>
              </a:solidFill>
              <a:latin typeface="Calibri" panose="020F0502020204030204" pitchFamily="34" charset="0"/>
              <a:ea typeface="Microsoft YaHei" panose="020B0503020204020204" pitchFamily="34" charset="-122"/>
            </a:endParaRPr>
          </a:p>
        </p:txBody>
      </p:sp>
      <p:sp>
        <p:nvSpPr>
          <p:cNvPr id="3" name="Title 2"/>
          <p:cNvSpPr>
            <a:spLocks noGrp="1"/>
          </p:cNvSpPr>
          <p:nvPr>
            <p:ph type="title"/>
          </p:nvPr>
        </p:nvSpPr>
        <p:spPr/>
        <p:txBody>
          <a:bodyPr/>
          <a:lstStyle/>
          <a:p>
            <a:r>
              <a:rPr lang="en-US" dirty="0"/>
              <a:t>STANDARD LEVEL TNB</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611" y="1229396"/>
            <a:ext cx="8075940" cy="454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a:extLst>
              <a:ext uri="{FF2B5EF4-FFF2-40B4-BE49-F238E27FC236}">
                <a16:creationId xmlns:a16="http://schemas.microsoft.com/office/drawing/2014/main" xmlns="" id="{B171FBC0-DB0C-436E-9502-409362BA3FE0}"/>
              </a:ext>
            </a:extLst>
          </p:cNvPr>
          <p:cNvSpPr>
            <a:spLocks noGrp="1"/>
          </p:cNvSpPr>
          <p:nvPr>
            <p:ph type="ftr" sz="quarter" idx="14"/>
          </p:nvPr>
        </p:nvSpPr>
        <p:spPr/>
        <p:txBody>
          <a:bodyPr/>
          <a:lstStyle/>
          <a:p>
            <a:r>
              <a:rPr lang="en-US"/>
              <a:t>Change your text at "Header &amp; Footer" menu</a:t>
            </a:r>
            <a:endParaRPr lang="en-US" dirty="0"/>
          </a:p>
        </p:txBody>
      </p:sp>
      <p:sp>
        <p:nvSpPr>
          <p:cNvPr id="8" name="Slide Number Placeholder 7">
            <a:extLst>
              <a:ext uri="{FF2B5EF4-FFF2-40B4-BE49-F238E27FC236}">
                <a16:creationId xmlns:a16="http://schemas.microsoft.com/office/drawing/2014/main" xmlns="" id="{50ECADA3-3282-407D-99E6-47799AC595E5}"/>
              </a:ext>
            </a:extLst>
          </p:cNvPr>
          <p:cNvSpPr>
            <a:spLocks noGrp="1"/>
          </p:cNvSpPr>
          <p:nvPr>
            <p:ph type="sldNum" sz="quarter" idx="15"/>
          </p:nvPr>
        </p:nvSpPr>
        <p:spPr/>
        <p:txBody>
          <a:bodyPr/>
          <a:lstStyle/>
          <a:p>
            <a:fld id="{19B51A1E-902D-48AF-9020-955120F399B6}" type="slidenum">
              <a:rPr lang="en-US" smtClean="0"/>
              <a:pPr/>
              <a:t>30</a:t>
            </a:fld>
            <a:endParaRPr lang="en-US" dirty="0"/>
          </a:p>
        </p:txBody>
      </p:sp>
    </p:spTree>
    <p:extLst>
      <p:ext uri="{BB962C8B-B14F-4D97-AF65-F5344CB8AC3E}">
        <p14:creationId xmlns:p14="http://schemas.microsoft.com/office/powerpoint/2010/main" val="1819361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xmlns="" id="{028D28A4-BA5C-40BF-9793-32CA208682FD}"/>
              </a:ext>
            </a:extLst>
          </p:cNvPr>
          <p:cNvSpPr/>
          <p:nvPr/>
        </p:nvSpPr>
        <p:spPr>
          <a:xfrm>
            <a:off x="-62721" y="10513"/>
            <a:ext cx="7992978" cy="6857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xmlns="" id="{C3DF22CF-798C-47B2-B5DE-255A452BE5AD}"/>
              </a:ext>
            </a:extLst>
          </p:cNvPr>
          <p:cNvSpPr/>
          <p:nvPr/>
        </p:nvSpPr>
        <p:spPr>
          <a:xfrm>
            <a:off x="4201946" y="1"/>
            <a:ext cx="7992978" cy="6864510"/>
          </a:xfrm>
          <a:prstGeom prst="rect">
            <a:avLst/>
          </a:prstGeom>
          <a:solidFill>
            <a:srgbClr val="00B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010" y="409028"/>
            <a:ext cx="4056936" cy="580071"/>
          </a:xfrm>
        </p:spPr>
        <p:txBody>
          <a:bodyPr/>
          <a:lstStyle/>
          <a:p>
            <a:r>
              <a:rPr lang="en-US" sz="3600" dirty="0">
                <a:solidFill>
                  <a:schemeClr val="tx1">
                    <a:lumMod val="65000"/>
                    <a:lumOff val="35000"/>
                  </a:schemeClr>
                </a:solidFill>
              </a:rPr>
              <a:t>BREAKTROUGH</a:t>
            </a:r>
          </a:p>
        </p:txBody>
      </p:sp>
      <p:grpSp>
        <p:nvGrpSpPr>
          <p:cNvPr id="29" name="그룹 43"/>
          <p:cNvGrpSpPr/>
          <p:nvPr/>
        </p:nvGrpSpPr>
        <p:grpSpPr>
          <a:xfrm rot="16200000">
            <a:off x="4762578" y="4526463"/>
            <a:ext cx="814362" cy="1050694"/>
            <a:chOff x="4208243" y="2644948"/>
            <a:chExt cx="940156" cy="1298632"/>
          </a:xfrm>
          <a:solidFill>
            <a:schemeClr val="bg1">
              <a:lumMod val="95000"/>
            </a:schemeClr>
          </a:solidFill>
        </p:grpSpPr>
        <p:sp>
          <p:nvSpPr>
            <p:cNvPr id="37" name="Rectangle 15"/>
            <p:cNvSpPr/>
            <p:nvPr/>
          </p:nvSpPr>
          <p:spPr>
            <a:xfrm rot="10800000">
              <a:off x="4208243" y="2644948"/>
              <a:ext cx="940156" cy="907440"/>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gr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ko-KR" altLang="en-US" sz="1800" b="0" i="0" u="none" strike="noStrike" kern="0" cap="none" spc="0" normalizeH="0" baseline="0" noProof="0" dirty="0">
                <a:ln>
                  <a:noFill/>
                </a:ln>
                <a:solidFill>
                  <a:sysClr val="window" lastClr="FFFFFF"/>
                </a:solidFill>
                <a:effectLst/>
                <a:uLnTx/>
                <a:uFillTx/>
                <a:latin typeface="Arial" panose="020B0604020202020204"/>
                <a:ea typeface="Arial Unicode MS" panose="020B0604020202020204" charset="-122"/>
                <a:cs typeface="+mn-cs"/>
                <a:sym typeface="Arial" panose="020B0604020202020204" pitchFamily="34" charset="0"/>
              </a:endParaRPr>
            </a:p>
          </p:txBody>
        </p:sp>
        <p:sp>
          <p:nvSpPr>
            <p:cNvPr id="38" name="직사각형 39"/>
            <p:cNvSpPr/>
            <p:nvPr/>
          </p:nvSpPr>
          <p:spPr>
            <a:xfrm rot="8013803">
              <a:off x="4525257" y="3527303"/>
              <a:ext cx="665367" cy="167187"/>
            </a:xfrm>
            <a:prstGeom prst="rect">
              <a:avLst/>
            </a:prstGeom>
            <a:gr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ko-KR" altLang="en-US" sz="1800" b="0" i="0" u="none" strike="noStrike" kern="0" cap="none" spc="0" normalizeH="0" baseline="0" noProof="0">
                <a:ln>
                  <a:noFill/>
                </a:ln>
                <a:solidFill>
                  <a:sysClr val="window" lastClr="FFFFFF"/>
                </a:solidFill>
                <a:effectLst/>
                <a:uLnTx/>
                <a:uFillTx/>
                <a:latin typeface="Arial" panose="020B0604020202020204"/>
                <a:ea typeface="Arial Unicode MS" panose="020B0604020202020204" charset="-122"/>
                <a:cs typeface="+mn-cs"/>
                <a:sym typeface="Arial" panose="020B0604020202020204" pitchFamily="34" charset="0"/>
              </a:endParaRPr>
            </a:p>
          </p:txBody>
        </p:sp>
      </p:grpSp>
      <p:grpSp>
        <p:nvGrpSpPr>
          <p:cNvPr id="39" name="그룹 44"/>
          <p:cNvGrpSpPr/>
          <p:nvPr/>
        </p:nvGrpSpPr>
        <p:grpSpPr>
          <a:xfrm rot="16200000">
            <a:off x="5280836" y="3959943"/>
            <a:ext cx="886978" cy="826502"/>
            <a:chOff x="4949768" y="3468925"/>
            <a:chExt cx="1023989" cy="1021535"/>
          </a:xfrm>
          <a:solidFill>
            <a:schemeClr val="bg1">
              <a:lumMod val="95000"/>
            </a:schemeClr>
          </a:solidFill>
        </p:grpSpPr>
        <p:sp>
          <p:nvSpPr>
            <p:cNvPr id="40" name="Rectangle 15"/>
            <p:cNvSpPr/>
            <p:nvPr/>
          </p:nvSpPr>
          <p:spPr>
            <a:xfrm rot="8033242">
              <a:off x="4933409" y="3485284"/>
              <a:ext cx="940158" cy="907439"/>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gr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ko-KR" altLang="en-US" sz="1800" b="0" i="0" u="none" strike="noStrike" kern="0" cap="none" spc="0" normalizeH="0" baseline="0" noProof="0">
                <a:ln>
                  <a:noFill/>
                </a:ln>
                <a:solidFill>
                  <a:sysClr val="window" lastClr="FFFFFF"/>
                </a:solidFill>
                <a:effectLst/>
                <a:uLnTx/>
                <a:uFillTx/>
                <a:latin typeface="Arial" panose="020B0604020202020204"/>
                <a:ea typeface="Arial Unicode MS" panose="020B0604020202020204" charset="-122"/>
                <a:cs typeface="+mn-cs"/>
                <a:sym typeface="Arial" panose="020B0604020202020204" pitchFamily="34" charset="0"/>
              </a:endParaRPr>
            </a:p>
          </p:txBody>
        </p:sp>
        <p:sp>
          <p:nvSpPr>
            <p:cNvPr id="41" name="직사각형 40"/>
            <p:cNvSpPr/>
            <p:nvPr/>
          </p:nvSpPr>
          <p:spPr>
            <a:xfrm rot="5400000">
              <a:off x="5557480" y="4074183"/>
              <a:ext cx="665367" cy="167187"/>
            </a:xfrm>
            <a:prstGeom prst="rect">
              <a:avLst/>
            </a:prstGeom>
            <a:gr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ko-KR" altLang="en-US" sz="1800" b="0" i="0" u="none" strike="noStrike" kern="0" cap="none" spc="0" normalizeH="0" baseline="0" noProof="0">
                <a:ln>
                  <a:noFill/>
                </a:ln>
                <a:solidFill>
                  <a:sysClr val="window" lastClr="FFFFFF"/>
                </a:solidFill>
                <a:effectLst/>
                <a:uLnTx/>
                <a:uFillTx/>
                <a:latin typeface="Arial" panose="020B0604020202020204"/>
                <a:ea typeface="Arial Unicode MS" panose="020B0604020202020204" charset="-122"/>
                <a:cs typeface="+mn-cs"/>
                <a:sym typeface="Arial" panose="020B0604020202020204" pitchFamily="34" charset="0"/>
              </a:endParaRPr>
            </a:p>
          </p:txBody>
        </p:sp>
      </p:grpSp>
      <p:grpSp>
        <p:nvGrpSpPr>
          <p:cNvPr id="42" name="그룹 45"/>
          <p:cNvGrpSpPr/>
          <p:nvPr/>
        </p:nvGrpSpPr>
        <p:grpSpPr>
          <a:xfrm rot="16200000">
            <a:off x="5293537" y="3024298"/>
            <a:ext cx="902498" cy="794544"/>
            <a:chOff x="6039431" y="3513963"/>
            <a:chExt cx="1041907" cy="982036"/>
          </a:xfrm>
          <a:solidFill>
            <a:schemeClr val="bg1">
              <a:lumMod val="95000"/>
            </a:schemeClr>
          </a:solidFill>
        </p:grpSpPr>
        <p:sp>
          <p:nvSpPr>
            <p:cNvPr id="43" name="Rectangle 15"/>
            <p:cNvSpPr/>
            <p:nvPr/>
          </p:nvSpPr>
          <p:spPr>
            <a:xfrm rot="5400000">
              <a:off x="6023072" y="3572201"/>
              <a:ext cx="940157" cy="907439"/>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gr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ko-KR" altLang="en-US" sz="1800" b="0" i="0" u="none" strike="noStrike" kern="0" cap="none" spc="0" normalizeH="0" baseline="0" noProof="0">
                <a:ln>
                  <a:noFill/>
                </a:ln>
                <a:solidFill>
                  <a:sysClr val="window" lastClr="FFFFFF"/>
                </a:solidFill>
                <a:effectLst/>
                <a:uLnTx/>
                <a:uFillTx/>
                <a:latin typeface="Arial" panose="020B0604020202020204"/>
                <a:ea typeface="Arial Unicode MS" panose="020B0604020202020204" charset="-122"/>
                <a:cs typeface="+mn-cs"/>
                <a:sym typeface="Arial" panose="020B0604020202020204" pitchFamily="34" charset="0"/>
              </a:endParaRPr>
            </a:p>
          </p:txBody>
        </p:sp>
        <p:sp>
          <p:nvSpPr>
            <p:cNvPr id="44" name="직사각형 41"/>
            <p:cNvSpPr/>
            <p:nvPr/>
          </p:nvSpPr>
          <p:spPr>
            <a:xfrm rot="2700000">
              <a:off x="6665061" y="3763053"/>
              <a:ext cx="665367" cy="167187"/>
            </a:xfrm>
            <a:prstGeom prst="rect">
              <a:avLst/>
            </a:prstGeom>
            <a:gr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ko-KR" altLang="en-US" sz="1800" b="0" i="0" u="none" strike="noStrike" kern="0" cap="none" spc="0" normalizeH="0" baseline="0" noProof="0">
                <a:ln>
                  <a:noFill/>
                </a:ln>
                <a:solidFill>
                  <a:sysClr val="window" lastClr="FFFFFF"/>
                </a:solidFill>
                <a:effectLst/>
                <a:uLnTx/>
                <a:uFillTx/>
                <a:latin typeface="Arial" panose="020B0604020202020204"/>
                <a:ea typeface="Arial Unicode MS" panose="020B0604020202020204" charset="-122"/>
                <a:cs typeface="+mn-cs"/>
                <a:sym typeface="Arial" panose="020B0604020202020204" pitchFamily="34" charset="0"/>
              </a:endParaRPr>
            </a:p>
          </p:txBody>
        </p:sp>
      </p:grpSp>
      <p:grpSp>
        <p:nvGrpSpPr>
          <p:cNvPr id="45" name="그룹 43"/>
          <p:cNvGrpSpPr/>
          <p:nvPr/>
        </p:nvGrpSpPr>
        <p:grpSpPr>
          <a:xfrm rot="5400000" flipV="1">
            <a:off x="4830786" y="2207061"/>
            <a:ext cx="814362" cy="1050695"/>
            <a:chOff x="4208243" y="2644948"/>
            <a:chExt cx="940156" cy="1298632"/>
          </a:xfrm>
          <a:solidFill>
            <a:schemeClr val="bg1">
              <a:lumMod val="95000"/>
            </a:schemeClr>
          </a:solidFill>
        </p:grpSpPr>
        <p:sp>
          <p:nvSpPr>
            <p:cNvPr id="46" name="Rectangle 15"/>
            <p:cNvSpPr/>
            <p:nvPr/>
          </p:nvSpPr>
          <p:spPr>
            <a:xfrm rot="10800000">
              <a:off x="4208243" y="2644948"/>
              <a:ext cx="940156" cy="907440"/>
            </a:xfrm>
            <a:custGeom>
              <a:avLst/>
              <a:gdLst/>
              <a:ahLst/>
              <a:cxnLst/>
              <a:rect l="l" t="t" r="r" b="b"/>
              <a:pathLst>
                <a:path w="929571" h="897222">
                  <a:moveTo>
                    <a:pt x="929571" y="731682"/>
                  </a:moveTo>
                  <a:lnTo>
                    <a:pt x="929571" y="897222"/>
                  </a:lnTo>
                  <a:lnTo>
                    <a:pt x="442770" y="897222"/>
                  </a:lnTo>
                  <a:lnTo>
                    <a:pt x="298754" y="897222"/>
                  </a:lnTo>
                  <a:lnTo>
                    <a:pt x="274103" y="897222"/>
                  </a:lnTo>
                  <a:cubicBezTo>
                    <a:pt x="274103" y="613647"/>
                    <a:pt x="176652" y="340818"/>
                    <a:pt x="0" y="123903"/>
                  </a:cubicBezTo>
                  <a:lnTo>
                    <a:pt x="116909" y="0"/>
                  </a:lnTo>
                  <a:cubicBezTo>
                    <a:pt x="291351" y="207479"/>
                    <a:pt x="400795" y="461979"/>
                    <a:pt x="432150" y="731682"/>
                  </a:cubicBezTo>
                  <a:close/>
                </a:path>
              </a:pathLst>
            </a:custGeom>
            <a:gr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ko-KR" altLang="en-US" sz="1800" b="0" i="0" u="none" strike="noStrike" kern="0" cap="none" spc="0" normalizeH="0" baseline="0" noProof="0" dirty="0">
                <a:ln>
                  <a:noFill/>
                </a:ln>
                <a:solidFill>
                  <a:sysClr val="window" lastClr="FFFFFF"/>
                </a:solidFill>
                <a:effectLst/>
                <a:uLnTx/>
                <a:uFillTx/>
                <a:latin typeface="Arial" panose="020B0604020202020204"/>
                <a:ea typeface="Arial Unicode MS" panose="020B0604020202020204" charset="-122"/>
                <a:cs typeface="+mn-cs"/>
                <a:sym typeface="Arial" panose="020B0604020202020204" pitchFamily="34" charset="0"/>
              </a:endParaRPr>
            </a:p>
          </p:txBody>
        </p:sp>
        <p:sp>
          <p:nvSpPr>
            <p:cNvPr id="47" name="직사각형 39"/>
            <p:cNvSpPr/>
            <p:nvPr/>
          </p:nvSpPr>
          <p:spPr>
            <a:xfrm rot="8013803">
              <a:off x="4525257" y="3527303"/>
              <a:ext cx="665367" cy="167187"/>
            </a:xfrm>
            <a:prstGeom prst="rect">
              <a:avLst/>
            </a:prstGeom>
            <a:grp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ko-KR" altLang="en-US" sz="1800" b="0" i="0" u="none" strike="noStrike" kern="0" cap="none" spc="0" normalizeH="0" baseline="0" noProof="0">
                <a:ln>
                  <a:noFill/>
                </a:ln>
                <a:solidFill>
                  <a:sysClr val="window" lastClr="FFFFFF"/>
                </a:solidFill>
                <a:effectLst/>
                <a:uLnTx/>
                <a:uFillTx/>
                <a:latin typeface="Arial" panose="020B0604020202020204"/>
                <a:ea typeface="Arial Unicode MS" panose="020B0604020202020204" charset="-122"/>
                <a:cs typeface="+mn-cs"/>
                <a:sym typeface="Arial" panose="020B0604020202020204" pitchFamily="34" charset="0"/>
              </a:endParaRPr>
            </a:p>
          </p:txBody>
        </p:sp>
      </p:grpSp>
      <p:sp>
        <p:nvSpPr>
          <p:cNvPr id="49" name="Rectangle 10"/>
          <p:cNvSpPr/>
          <p:nvPr/>
        </p:nvSpPr>
        <p:spPr>
          <a:xfrm>
            <a:off x="5314870" y="1298302"/>
            <a:ext cx="5835007" cy="535531"/>
          </a:xfrm>
          <a:prstGeom prst="rect">
            <a:avLst/>
          </a:prstGeom>
        </p:spPr>
        <p:txBody>
          <a:bodyPr wrap="square">
            <a:spAutoFit/>
          </a:bodyPr>
          <a:lstStyle/>
          <a:p>
            <a:pPr lvl="0" fontAlgn="base">
              <a:lnSpc>
                <a:spcPct val="90000"/>
              </a:lnSpc>
              <a:spcBef>
                <a:spcPct val="0"/>
              </a:spcBef>
              <a:spcAft>
                <a:spcPct val="0"/>
              </a:spcAft>
            </a:pPr>
            <a:r>
              <a:rPr lang="en-US" altLang="en-US" b="1" dirty="0">
                <a:solidFill>
                  <a:schemeClr val="tx1">
                    <a:lumMod val="75000"/>
                    <a:lumOff val="25000"/>
                  </a:schemeClr>
                </a:solidFill>
                <a:latin typeface="Myriad Pro" panose="020B0503030403020204"/>
                <a:ea typeface="SimSun" panose="02010600030101010101" pitchFamily="2" charset="-122"/>
                <a:sym typeface="Arial" panose="020B0604020202020204" pitchFamily="34" charset="0"/>
              </a:rPr>
              <a:t>PEMELIHARAAN TERENCANA</a:t>
            </a:r>
          </a:p>
          <a:p>
            <a:pPr lvl="0" fontAlgn="base">
              <a:lnSpc>
                <a:spcPct val="90000"/>
              </a:lnSpc>
              <a:spcBef>
                <a:spcPct val="0"/>
              </a:spcBef>
              <a:spcAft>
                <a:spcPct val="0"/>
              </a:spcAft>
            </a:pP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P-MAN, PETER, CES, PENGHALANG BINATANG, (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Karya</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Inovasi</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endParaRPr lang="en-US" altLang="zh-CN" sz="1400" b="1" dirty="0">
              <a:solidFill>
                <a:schemeClr val="bg1"/>
              </a:solidFill>
              <a:latin typeface="Myriad Pro" panose="020B0503030403020204"/>
              <a:ea typeface="SimSun" panose="02010600030101010101" pitchFamily="2" charset="-122"/>
              <a:sym typeface="Arial" panose="020B0604020202020204" pitchFamily="34" charset="0"/>
            </a:endParaRPr>
          </a:p>
        </p:txBody>
      </p:sp>
      <p:sp>
        <p:nvSpPr>
          <p:cNvPr id="51" name="Rectangle 11"/>
          <p:cNvSpPr/>
          <p:nvPr/>
        </p:nvSpPr>
        <p:spPr>
          <a:xfrm>
            <a:off x="6668410" y="2171618"/>
            <a:ext cx="4229664" cy="729430"/>
          </a:xfrm>
          <a:prstGeom prst="rect">
            <a:avLst/>
          </a:prstGeom>
        </p:spPr>
        <p:txBody>
          <a:bodyPr wrap="square">
            <a:spAutoFit/>
          </a:bodyPr>
          <a:lstStyle/>
          <a:p>
            <a:pPr lvl="0" fontAlgn="base">
              <a:lnSpc>
                <a:spcPct val="90000"/>
              </a:lnSpc>
              <a:spcBef>
                <a:spcPct val="0"/>
              </a:spcBef>
              <a:spcAft>
                <a:spcPct val="0"/>
              </a:spcAft>
            </a:pPr>
            <a:r>
              <a:rPr lang="en-US" altLang="en-US" b="1" dirty="0">
                <a:solidFill>
                  <a:schemeClr val="tx1">
                    <a:lumMod val="75000"/>
                    <a:lumOff val="25000"/>
                  </a:schemeClr>
                </a:solidFill>
                <a:latin typeface="Myriad Pro" panose="020B0503030403020204"/>
                <a:ea typeface="SimSun" panose="02010600030101010101" pitchFamily="2" charset="-122"/>
                <a:sym typeface="Arial" panose="020B0604020202020204" pitchFamily="34" charset="0"/>
              </a:rPr>
              <a:t>PERCEPATAN RECOVERY GANGGUAN</a:t>
            </a:r>
          </a:p>
          <a:p>
            <a:pPr lvl="0" fontAlgn="base">
              <a:lnSpc>
                <a:spcPct val="90000"/>
              </a:lnSpc>
              <a:spcBef>
                <a:spcPct val="0"/>
              </a:spcBef>
              <a:spcAft>
                <a:spcPct val="0"/>
              </a:spcAft>
            </a:pP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AUTORECLOSE &amp; FI SCADA  </a:t>
            </a:r>
          </a:p>
          <a:p>
            <a:pPr fontAlgn="base">
              <a:lnSpc>
                <a:spcPct val="90000"/>
              </a:lnSpc>
              <a:spcBef>
                <a:spcPct val="0"/>
              </a:spcBef>
              <a:spcAft>
                <a:spcPct val="0"/>
              </a:spcAft>
            </a:pP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endParaRPr lang="en-US" altLang="zh-CN" sz="1400" b="1" dirty="0">
              <a:solidFill>
                <a:schemeClr val="bg1"/>
              </a:solidFill>
              <a:latin typeface="Myriad Pro" panose="020B0503030403020204"/>
              <a:ea typeface="SimSun" panose="02010600030101010101" pitchFamily="2" charset="-122"/>
              <a:sym typeface="Arial" panose="020B0604020202020204" pitchFamily="34" charset="0"/>
            </a:endParaRPr>
          </a:p>
        </p:txBody>
      </p:sp>
      <p:sp>
        <p:nvSpPr>
          <p:cNvPr id="54" name="Rectangle 49"/>
          <p:cNvSpPr/>
          <p:nvPr/>
        </p:nvSpPr>
        <p:spPr>
          <a:xfrm>
            <a:off x="6626284" y="5025760"/>
            <a:ext cx="4451767" cy="784830"/>
          </a:xfrm>
          <a:prstGeom prst="rect">
            <a:avLst/>
          </a:prstGeom>
        </p:spPr>
        <p:txBody>
          <a:bodyPr wrap="square">
            <a:spAutoFit/>
          </a:bodyPr>
          <a:lstStyle/>
          <a:p>
            <a:pPr lvl="0" fontAlgn="base">
              <a:lnSpc>
                <a:spcPct val="90000"/>
              </a:lnSpc>
              <a:spcBef>
                <a:spcPct val="0"/>
              </a:spcBef>
              <a:spcAft>
                <a:spcPct val="0"/>
              </a:spcAft>
            </a:pPr>
            <a:r>
              <a:rPr lang="en-US" altLang="en-US" b="1" dirty="0">
                <a:solidFill>
                  <a:schemeClr val="tx1">
                    <a:lumMod val="75000"/>
                    <a:lumOff val="25000"/>
                  </a:schemeClr>
                </a:solidFill>
                <a:latin typeface="Myriad Pro" panose="020B0503030403020204"/>
                <a:ea typeface="SimSun" panose="02010600030101010101" pitchFamily="2" charset="-122"/>
                <a:sym typeface="Arial" panose="020B0604020202020204" pitchFamily="34" charset="0"/>
              </a:rPr>
              <a:t>PERUBAHAN POLA PEMELIHARAAN</a:t>
            </a:r>
          </a:p>
          <a:p>
            <a:pPr lvl="0" fontAlgn="base">
              <a:lnSpc>
                <a:spcPct val="90000"/>
              </a:lnSpc>
              <a:spcBef>
                <a:spcPct val="0"/>
              </a:spcBef>
              <a:spcAft>
                <a:spcPct val="0"/>
              </a:spcAft>
            </a:pP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PENYELESAIAN TITIK GANGGUAN H+1</a:t>
            </a:r>
            <a:endParaRPr lang="en-US" altLang="zh-CN" sz="1400" b="1" dirty="0">
              <a:solidFill>
                <a:schemeClr val="bg1"/>
              </a:solidFill>
              <a:latin typeface="Myriad Pro" panose="020B0503030403020204"/>
              <a:ea typeface="SimSun" panose="02010600030101010101" pitchFamily="2" charset="-122"/>
              <a:sym typeface="Arial" panose="020B0604020202020204" pitchFamily="34" charset="0"/>
            </a:endParaRPr>
          </a:p>
          <a:p>
            <a:pPr lvl="0" fontAlgn="base">
              <a:lnSpc>
                <a:spcPct val="90000"/>
              </a:lnSpc>
              <a:spcBef>
                <a:spcPct val="0"/>
              </a:spcBef>
              <a:spcAft>
                <a:spcPct val="0"/>
              </a:spcAft>
            </a:pPr>
            <a:endParaRPr lang="en-US" altLang="en-US" b="1" dirty="0">
              <a:solidFill>
                <a:srgbClr val="2F5597"/>
              </a:solidFill>
              <a:latin typeface="Myriad Pro" panose="020B0503030403020204"/>
              <a:ea typeface="SimSun" panose="02010600030101010101" pitchFamily="2" charset="-122"/>
              <a:sym typeface="Arial" panose="020B0604020202020204" pitchFamily="34" charset="0"/>
            </a:endParaRPr>
          </a:p>
        </p:txBody>
      </p:sp>
      <p:sp>
        <p:nvSpPr>
          <p:cNvPr id="56" name="Rectangle 53"/>
          <p:cNvSpPr/>
          <p:nvPr/>
        </p:nvSpPr>
        <p:spPr>
          <a:xfrm>
            <a:off x="5249204" y="5820118"/>
            <a:ext cx="5746063" cy="341632"/>
          </a:xfrm>
          <a:prstGeom prst="rect">
            <a:avLst/>
          </a:prstGeom>
        </p:spPr>
        <p:txBody>
          <a:bodyPr wrap="square">
            <a:spAutoFit/>
          </a:bodyPr>
          <a:lstStyle/>
          <a:p>
            <a:pPr lvl="0" fontAlgn="base">
              <a:lnSpc>
                <a:spcPct val="90000"/>
              </a:lnSpc>
              <a:spcBef>
                <a:spcPct val="0"/>
              </a:spcBef>
              <a:spcAft>
                <a:spcPct val="0"/>
              </a:spcAft>
            </a:pPr>
            <a:r>
              <a:rPr lang="en-US" altLang="en-US" b="1" dirty="0">
                <a:solidFill>
                  <a:schemeClr val="tx1">
                    <a:lumMod val="75000"/>
                    <a:lumOff val="25000"/>
                  </a:schemeClr>
                </a:solidFill>
                <a:latin typeface="Myriad Pro" panose="020B0503030403020204"/>
                <a:ea typeface="SimSun" panose="02010600030101010101" pitchFamily="2" charset="-122"/>
                <a:sym typeface="Arial" panose="020B0604020202020204" pitchFamily="34" charset="0"/>
              </a:rPr>
              <a:t>SIDANG ENGINEERING</a:t>
            </a:r>
          </a:p>
        </p:txBody>
      </p:sp>
      <p:sp>
        <p:nvSpPr>
          <p:cNvPr id="68" name="Rectangle 11"/>
          <p:cNvSpPr/>
          <p:nvPr/>
        </p:nvSpPr>
        <p:spPr>
          <a:xfrm>
            <a:off x="7190562" y="3346549"/>
            <a:ext cx="4229664" cy="1311128"/>
          </a:xfrm>
          <a:prstGeom prst="rect">
            <a:avLst/>
          </a:prstGeom>
        </p:spPr>
        <p:txBody>
          <a:bodyPr wrap="square">
            <a:spAutoFit/>
          </a:bodyPr>
          <a:lstStyle/>
          <a:p>
            <a:pPr lvl="0" fontAlgn="base">
              <a:lnSpc>
                <a:spcPct val="90000"/>
              </a:lnSpc>
              <a:spcBef>
                <a:spcPct val="0"/>
              </a:spcBef>
              <a:spcAft>
                <a:spcPct val="0"/>
              </a:spcAft>
            </a:pPr>
            <a:r>
              <a:rPr lang="en-US" altLang="en-US" b="1" dirty="0">
                <a:solidFill>
                  <a:schemeClr val="tx1">
                    <a:lumMod val="75000"/>
                    <a:lumOff val="25000"/>
                  </a:schemeClr>
                </a:solidFill>
                <a:latin typeface="Myriad Pro" panose="020B0503030403020204"/>
                <a:ea typeface="SimSun" panose="02010600030101010101" pitchFamily="2" charset="-122"/>
                <a:sym typeface="Arial" panose="020B0604020202020204" pitchFamily="34" charset="0"/>
              </a:rPr>
              <a:t>GUARDIAN PENYULANG</a:t>
            </a:r>
          </a:p>
          <a:p>
            <a:pPr lvl="0" fontAlgn="base">
              <a:lnSpc>
                <a:spcPct val="90000"/>
              </a:lnSpc>
              <a:spcBef>
                <a:spcPct val="0"/>
              </a:spcBef>
              <a:spcAft>
                <a:spcPct val="0"/>
              </a:spcAft>
            </a:pP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PEGAWAI TEKNIK YG BERTANGGUNGJAWAB TERHADAP KINERJA PENYULANG (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Peduli</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Aset</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Paham</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Potensi</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Gangguan</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Tepat</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Merencanakan</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Kegiatan</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r>
              <a:rPr lang="en-US" altLang="en-US" sz="1400" b="1" dirty="0" err="1">
                <a:solidFill>
                  <a:schemeClr val="bg1"/>
                </a:solidFill>
                <a:latin typeface="Myriad Pro" panose="020B0503030403020204"/>
                <a:ea typeface="SimSun" panose="02010600030101010101" pitchFamily="2" charset="-122"/>
                <a:sym typeface="Arial" panose="020B0604020202020204" pitchFamily="34" charset="0"/>
              </a:rPr>
              <a:t>Pemeliharaan</a:t>
            </a: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a:t>
            </a:r>
          </a:p>
          <a:p>
            <a:pPr fontAlgn="base">
              <a:lnSpc>
                <a:spcPct val="90000"/>
              </a:lnSpc>
              <a:spcBef>
                <a:spcPct val="0"/>
              </a:spcBef>
              <a:spcAft>
                <a:spcPct val="0"/>
              </a:spcAft>
            </a:pPr>
            <a:r>
              <a:rPr lang="en-US" altLang="en-US" sz="1400" b="1" dirty="0">
                <a:solidFill>
                  <a:schemeClr val="bg1"/>
                </a:solidFill>
                <a:latin typeface="Myriad Pro" panose="020B0503030403020204"/>
                <a:ea typeface="SimSun" panose="02010600030101010101" pitchFamily="2" charset="-122"/>
                <a:sym typeface="Arial" panose="020B0604020202020204" pitchFamily="34" charset="0"/>
              </a:rPr>
              <a:t> </a:t>
            </a:r>
            <a:endParaRPr lang="en-US" altLang="zh-CN" sz="1400" b="1" dirty="0">
              <a:solidFill>
                <a:schemeClr val="bg1"/>
              </a:solidFill>
              <a:latin typeface="Myriad Pro" panose="020B0503030403020204"/>
              <a:ea typeface="SimSun" panose="02010600030101010101" pitchFamily="2" charset="-122"/>
              <a:sym typeface="Arial" panose="020B0604020202020204" pitchFamily="34" charset="0"/>
            </a:endParaRPr>
          </a:p>
        </p:txBody>
      </p:sp>
      <p:sp>
        <p:nvSpPr>
          <p:cNvPr id="3" name="Oval 2">
            <a:extLst>
              <a:ext uri="{FF2B5EF4-FFF2-40B4-BE49-F238E27FC236}">
                <a16:creationId xmlns:a16="http://schemas.microsoft.com/office/drawing/2014/main" xmlns="" id="{A1FAED96-ECC1-48CE-BB03-B8E3746292D8}"/>
              </a:ext>
            </a:extLst>
          </p:cNvPr>
          <p:cNvSpPr/>
          <p:nvPr/>
        </p:nvSpPr>
        <p:spPr>
          <a:xfrm>
            <a:off x="4426935" y="5686413"/>
            <a:ext cx="653207" cy="6532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xmlns="" id="{508916FE-8A16-401A-A124-7F0E67FAFBBD}"/>
              </a:ext>
            </a:extLst>
          </p:cNvPr>
          <p:cNvSpPr/>
          <p:nvPr/>
        </p:nvSpPr>
        <p:spPr>
          <a:xfrm>
            <a:off x="5765346" y="4967396"/>
            <a:ext cx="653207" cy="6532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xmlns="" id="{5D6D3767-C623-478E-9AF6-BCA4CFEA6FB0}"/>
              </a:ext>
            </a:extLst>
          </p:cNvPr>
          <p:cNvSpPr/>
          <p:nvPr/>
        </p:nvSpPr>
        <p:spPr>
          <a:xfrm>
            <a:off x="6295287" y="3608727"/>
            <a:ext cx="653207" cy="6532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xmlns="" id="{813A9624-81BB-4091-803F-8AD208034F32}"/>
              </a:ext>
            </a:extLst>
          </p:cNvPr>
          <p:cNvSpPr/>
          <p:nvPr/>
        </p:nvSpPr>
        <p:spPr>
          <a:xfrm>
            <a:off x="5858292" y="2143120"/>
            <a:ext cx="653207" cy="6532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xmlns="" id="{EA6BD5CB-75D4-4305-B8E6-4C139BF7A8DF}"/>
              </a:ext>
            </a:extLst>
          </p:cNvPr>
          <p:cNvSpPr/>
          <p:nvPr/>
        </p:nvSpPr>
        <p:spPr>
          <a:xfrm>
            <a:off x="4448995" y="1528997"/>
            <a:ext cx="653207" cy="6532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F65FB96-56D3-4E56-80B7-52EDD79A8482}"/>
              </a:ext>
            </a:extLst>
          </p:cNvPr>
          <p:cNvPicPr>
            <a:picLocks noChangeAspect="1"/>
          </p:cNvPicPr>
          <p:nvPr/>
        </p:nvPicPr>
        <p:blipFill rotWithShape="1">
          <a:blip r:embed="rId2"/>
          <a:srcRect l="32978" t="36734" r="37653" b="34564"/>
          <a:stretch/>
        </p:blipFill>
        <p:spPr>
          <a:xfrm>
            <a:off x="4561750" y="1680622"/>
            <a:ext cx="383575" cy="374876"/>
          </a:xfrm>
          <a:prstGeom prst="rect">
            <a:avLst/>
          </a:prstGeom>
        </p:spPr>
      </p:pic>
      <p:pic>
        <p:nvPicPr>
          <p:cNvPr id="8" name="Picture 7">
            <a:extLst>
              <a:ext uri="{FF2B5EF4-FFF2-40B4-BE49-F238E27FC236}">
                <a16:creationId xmlns:a16="http://schemas.microsoft.com/office/drawing/2014/main" xmlns="" id="{CCECC013-8D85-4D92-9DBF-069CB268A3C4}"/>
              </a:ext>
            </a:extLst>
          </p:cNvPr>
          <p:cNvPicPr>
            <a:picLocks noChangeAspect="1"/>
          </p:cNvPicPr>
          <p:nvPr/>
        </p:nvPicPr>
        <p:blipFill>
          <a:blip r:embed="rId3"/>
          <a:stretch>
            <a:fillRect/>
          </a:stretch>
        </p:blipFill>
        <p:spPr>
          <a:xfrm>
            <a:off x="5930291" y="2150811"/>
            <a:ext cx="546259" cy="546259"/>
          </a:xfrm>
          <a:prstGeom prst="rect">
            <a:avLst/>
          </a:prstGeom>
        </p:spPr>
      </p:pic>
      <p:pic>
        <p:nvPicPr>
          <p:cNvPr id="10" name="Picture 9">
            <a:extLst>
              <a:ext uri="{FF2B5EF4-FFF2-40B4-BE49-F238E27FC236}">
                <a16:creationId xmlns:a16="http://schemas.microsoft.com/office/drawing/2014/main" xmlns="" id="{1D9FA41B-43DC-4CE8-9AE0-296E28B3A6C3}"/>
              </a:ext>
            </a:extLst>
          </p:cNvPr>
          <p:cNvPicPr>
            <a:picLocks noChangeAspect="1"/>
          </p:cNvPicPr>
          <p:nvPr/>
        </p:nvPicPr>
        <p:blipFill>
          <a:blip r:embed="rId4"/>
          <a:stretch>
            <a:fillRect/>
          </a:stretch>
        </p:blipFill>
        <p:spPr>
          <a:xfrm>
            <a:off x="6278092" y="3592929"/>
            <a:ext cx="653207" cy="653207"/>
          </a:xfrm>
          <a:prstGeom prst="rect">
            <a:avLst/>
          </a:prstGeom>
        </p:spPr>
      </p:pic>
      <p:pic>
        <p:nvPicPr>
          <p:cNvPr id="12" name="Picture 11">
            <a:extLst>
              <a:ext uri="{FF2B5EF4-FFF2-40B4-BE49-F238E27FC236}">
                <a16:creationId xmlns:a16="http://schemas.microsoft.com/office/drawing/2014/main" xmlns="" id="{00117A59-F671-49AA-92B2-2E205E205D5A}"/>
              </a:ext>
            </a:extLst>
          </p:cNvPr>
          <p:cNvPicPr>
            <a:picLocks noChangeAspect="1"/>
          </p:cNvPicPr>
          <p:nvPr/>
        </p:nvPicPr>
        <p:blipFill>
          <a:blip r:embed="rId5"/>
          <a:stretch>
            <a:fillRect/>
          </a:stretch>
        </p:blipFill>
        <p:spPr>
          <a:xfrm>
            <a:off x="4494128" y="5753607"/>
            <a:ext cx="518817" cy="518817"/>
          </a:xfrm>
          <a:prstGeom prst="rect">
            <a:avLst/>
          </a:prstGeom>
        </p:spPr>
      </p:pic>
      <p:pic>
        <p:nvPicPr>
          <p:cNvPr id="14" name="Picture 13">
            <a:extLst>
              <a:ext uri="{FF2B5EF4-FFF2-40B4-BE49-F238E27FC236}">
                <a16:creationId xmlns:a16="http://schemas.microsoft.com/office/drawing/2014/main" xmlns="" id="{3DB0527E-F6EB-42F3-87EF-4CE41A12320D}"/>
              </a:ext>
            </a:extLst>
          </p:cNvPr>
          <p:cNvPicPr>
            <a:picLocks noChangeAspect="1"/>
          </p:cNvPicPr>
          <p:nvPr/>
        </p:nvPicPr>
        <p:blipFill>
          <a:blip r:embed="rId6"/>
          <a:stretch>
            <a:fillRect/>
          </a:stretch>
        </p:blipFill>
        <p:spPr>
          <a:xfrm>
            <a:off x="5739090" y="4919981"/>
            <a:ext cx="684932" cy="684932"/>
          </a:xfrm>
          <a:prstGeom prst="rect">
            <a:avLst/>
          </a:prstGeom>
        </p:spPr>
      </p:pic>
      <p:sp>
        <p:nvSpPr>
          <p:cNvPr id="78" name="Title 1">
            <a:extLst>
              <a:ext uri="{FF2B5EF4-FFF2-40B4-BE49-F238E27FC236}">
                <a16:creationId xmlns:a16="http://schemas.microsoft.com/office/drawing/2014/main" xmlns="" id="{263D10A9-5E37-420B-A024-EE1CDD74C996}"/>
              </a:ext>
            </a:extLst>
          </p:cNvPr>
          <p:cNvSpPr txBox="1">
            <a:spLocks/>
          </p:cNvSpPr>
          <p:nvPr/>
        </p:nvSpPr>
        <p:spPr>
          <a:xfrm>
            <a:off x="4337885" y="419769"/>
            <a:ext cx="3914803" cy="580071"/>
          </a:xfrm>
          <a:prstGeom prst="rect">
            <a:avLst/>
          </a:prstGeom>
        </p:spPr>
        <p:txBody>
          <a:bodyPr/>
          <a:lstStyle>
            <a:lvl1pPr algn="l" defTabSz="1079922" rtl="0" eaLnBrk="1" latinLnBrk="0" hangingPunct="1">
              <a:lnSpc>
                <a:spcPct val="90000"/>
              </a:lnSpc>
              <a:spcBef>
                <a:spcPct val="0"/>
              </a:spcBef>
              <a:buNone/>
              <a:defRPr sz="3200" b="1" kern="1200" baseline="0">
                <a:solidFill>
                  <a:schemeClr val="tx1"/>
                </a:solidFill>
                <a:latin typeface="Myriad Pro" charset="0"/>
                <a:ea typeface="Myriad Pro" charset="0"/>
                <a:cs typeface="Myriad Pro" charset="0"/>
              </a:defRPr>
            </a:lvl1pPr>
          </a:lstStyle>
          <a:p>
            <a:r>
              <a:rPr lang="en-US" sz="3600" dirty="0">
                <a:solidFill>
                  <a:schemeClr val="accent4">
                    <a:lumMod val="40000"/>
                    <a:lumOff val="60000"/>
                  </a:schemeClr>
                </a:solidFill>
              </a:rPr>
              <a:t>UIW KALTIMRA</a:t>
            </a:r>
          </a:p>
        </p:txBody>
      </p:sp>
      <p:sp>
        <p:nvSpPr>
          <p:cNvPr id="80" name="Oval 79">
            <a:extLst>
              <a:ext uri="{FF2B5EF4-FFF2-40B4-BE49-F238E27FC236}">
                <a16:creationId xmlns:a16="http://schemas.microsoft.com/office/drawing/2014/main" xmlns="" id="{322325E2-ED15-41B6-8CBF-65A04AA0F3D9}"/>
              </a:ext>
            </a:extLst>
          </p:cNvPr>
          <p:cNvSpPr/>
          <p:nvPr/>
        </p:nvSpPr>
        <p:spPr>
          <a:xfrm>
            <a:off x="370593" y="4471432"/>
            <a:ext cx="1108655" cy="110865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SAIDI</a:t>
            </a:r>
          </a:p>
        </p:txBody>
      </p:sp>
      <p:sp>
        <p:nvSpPr>
          <p:cNvPr id="81" name="Oval 80">
            <a:extLst>
              <a:ext uri="{FF2B5EF4-FFF2-40B4-BE49-F238E27FC236}">
                <a16:creationId xmlns:a16="http://schemas.microsoft.com/office/drawing/2014/main" xmlns="" id="{2227ADB8-24E7-4FE1-BC62-F815A40629F4}"/>
              </a:ext>
            </a:extLst>
          </p:cNvPr>
          <p:cNvSpPr/>
          <p:nvPr/>
        </p:nvSpPr>
        <p:spPr>
          <a:xfrm>
            <a:off x="1515285" y="1680622"/>
            <a:ext cx="1108655" cy="110865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ENS</a:t>
            </a:r>
          </a:p>
        </p:txBody>
      </p:sp>
      <p:sp>
        <p:nvSpPr>
          <p:cNvPr id="82" name="Oval 81">
            <a:extLst>
              <a:ext uri="{FF2B5EF4-FFF2-40B4-BE49-F238E27FC236}">
                <a16:creationId xmlns:a16="http://schemas.microsoft.com/office/drawing/2014/main" xmlns="" id="{508FDC66-F471-4089-9B32-E53BA96C2F66}"/>
              </a:ext>
            </a:extLst>
          </p:cNvPr>
          <p:cNvSpPr/>
          <p:nvPr/>
        </p:nvSpPr>
        <p:spPr>
          <a:xfrm>
            <a:off x="2626280" y="4471431"/>
            <a:ext cx="1108655" cy="11086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SAIFI</a:t>
            </a:r>
          </a:p>
        </p:txBody>
      </p:sp>
      <p:sp>
        <p:nvSpPr>
          <p:cNvPr id="83" name="Rectangle 53">
            <a:extLst>
              <a:ext uri="{FF2B5EF4-FFF2-40B4-BE49-F238E27FC236}">
                <a16:creationId xmlns:a16="http://schemas.microsoft.com/office/drawing/2014/main" xmlns="" id="{E1B7BD3F-A2D0-442A-BDB1-048FD1106FF5}"/>
              </a:ext>
            </a:extLst>
          </p:cNvPr>
          <p:cNvSpPr/>
          <p:nvPr/>
        </p:nvSpPr>
        <p:spPr>
          <a:xfrm>
            <a:off x="1191899" y="3654093"/>
            <a:ext cx="1775873" cy="535531"/>
          </a:xfrm>
          <a:prstGeom prst="rect">
            <a:avLst/>
          </a:prstGeom>
        </p:spPr>
        <p:txBody>
          <a:bodyPr wrap="square">
            <a:spAutoFit/>
          </a:bodyPr>
          <a:lstStyle/>
          <a:p>
            <a:pPr lvl="0" algn="ctr" fontAlgn="base">
              <a:lnSpc>
                <a:spcPct val="90000"/>
              </a:lnSpc>
              <a:spcBef>
                <a:spcPct val="0"/>
              </a:spcBef>
              <a:spcAft>
                <a:spcPct val="0"/>
              </a:spcAft>
            </a:pPr>
            <a:r>
              <a:rPr lang="en-US" altLang="en-US" sz="1600" b="1" dirty="0">
                <a:solidFill>
                  <a:schemeClr val="tx1">
                    <a:lumMod val="75000"/>
                    <a:lumOff val="25000"/>
                  </a:schemeClr>
                </a:solidFill>
                <a:latin typeface="Myriad Pro" panose="020B0503030403020204"/>
                <a:ea typeface="SimSun" panose="02010600030101010101" pitchFamily="2" charset="-122"/>
                <a:sym typeface="Arial" panose="020B0604020202020204" pitchFamily="34" charset="0"/>
              </a:rPr>
              <a:t>KEHANDALAN DISTRIBUSI</a:t>
            </a:r>
          </a:p>
        </p:txBody>
      </p:sp>
      <p:cxnSp>
        <p:nvCxnSpPr>
          <p:cNvPr id="25" name="Straight Connector 24">
            <a:extLst>
              <a:ext uri="{FF2B5EF4-FFF2-40B4-BE49-F238E27FC236}">
                <a16:creationId xmlns:a16="http://schemas.microsoft.com/office/drawing/2014/main" xmlns="" id="{F7C075B9-56C2-4C3A-92E9-E47908496872}"/>
              </a:ext>
            </a:extLst>
          </p:cNvPr>
          <p:cNvCxnSpPr>
            <a:cxnSpLocks/>
          </p:cNvCxnSpPr>
          <p:nvPr/>
        </p:nvCxnSpPr>
        <p:spPr>
          <a:xfrm flipV="1">
            <a:off x="910126" y="2789278"/>
            <a:ext cx="601249" cy="1472656"/>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24F17404-24E5-4170-83D4-4D481D353CF4}"/>
              </a:ext>
            </a:extLst>
          </p:cNvPr>
          <p:cNvCxnSpPr>
            <a:cxnSpLocks/>
          </p:cNvCxnSpPr>
          <p:nvPr/>
        </p:nvCxnSpPr>
        <p:spPr>
          <a:xfrm flipH="1" flipV="1">
            <a:off x="2587522" y="2801199"/>
            <a:ext cx="591362" cy="1513728"/>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B4BFE96D-9A72-40EA-B2C5-AB5FA8E1ADE4}"/>
              </a:ext>
            </a:extLst>
          </p:cNvPr>
          <p:cNvCxnSpPr>
            <a:cxnSpLocks/>
          </p:cNvCxnSpPr>
          <p:nvPr/>
        </p:nvCxnSpPr>
        <p:spPr>
          <a:xfrm flipH="1">
            <a:off x="1676595" y="5051809"/>
            <a:ext cx="741954"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2CCC1BF9-21E4-4473-BB1B-67057FCA08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78051" y="150853"/>
            <a:ext cx="826706" cy="1132474"/>
          </a:xfrm>
          <a:prstGeom prst="rect">
            <a:avLst/>
          </a:prstGeom>
          <a:solidFill>
            <a:schemeClr val="bg1"/>
          </a:solidFill>
          <a:effectLst/>
        </p:spPr>
      </p:pic>
    </p:spTree>
    <p:extLst>
      <p:ext uri="{BB962C8B-B14F-4D97-AF65-F5344CB8AC3E}">
        <p14:creationId xmlns:p14="http://schemas.microsoft.com/office/powerpoint/2010/main" val="3183362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Data 11"/>
          <p:cNvSpPr/>
          <p:nvPr/>
        </p:nvSpPr>
        <p:spPr>
          <a:xfrm>
            <a:off x="4735607" y="0"/>
            <a:ext cx="9836519" cy="6857999"/>
          </a:xfrm>
          <a:prstGeom prst="flowChartInputOutput">
            <a:avLst/>
          </a:prstGeom>
          <a:gradFill>
            <a:gsLst>
              <a:gs pos="13000">
                <a:srgbClr val="FFFF66">
                  <a:alpha val="55000"/>
                  <a:lumMod val="100000"/>
                </a:srgbClr>
              </a:gs>
              <a:gs pos="100000">
                <a:srgbClr val="00FFFF">
                  <a:lumMod val="63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ata 9"/>
          <p:cNvSpPr/>
          <p:nvPr/>
        </p:nvSpPr>
        <p:spPr>
          <a:xfrm>
            <a:off x="4926107" y="0"/>
            <a:ext cx="9836519" cy="6857999"/>
          </a:xfrm>
          <a:prstGeom prst="flowChartInputOutput">
            <a:avLst/>
          </a:prstGeom>
          <a:gradFill>
            <a:gsLst>
              <a:gs pos="13000">
                <a:srgbClr val="FFFF66">
                  <a:alpha val="55000"/>
                  <a:lumMod val="100000"/>
                </a:srgbClr>
              </a:gs>
              <a:gs pos="100000">
                <a:srgbClr val="00FFFF">
                  <a:lumMod val="9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6"/>
          <p:cNvSpPr/>
          <p:nvPr/>
        </p:nvSpPr>
        <p:spPr>
          <a:xfrm>
            <a:off x="5080367" y="1"/>
            <a:ext cx="9836519" cy="6857999"/>
          </a:xfrm>
          <a:prstGeom prst="flowChartInputOutput">
            <a:avLst/>
          </a:prstGeom>
          <a:gradFill>
            <a:gsLst>
              <a:gs pos="13000">
                <a:srgbClr val="FFFF66">
                  <a:alpha val="55000"/>
                </a:srgbClr>
              </a:gs>
              <a:gs pos="100000">
                <a:srgbClr val="00FFFF"/>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17144" t="33848" r="8485" b="30358"/>
          <a:stretch/>
        </p:blipFill>
        <p:spPr>
          <a:xfrm>
            <a:off x="7060753" y="1028953"/>
            <a:ext cx="4170980" cy="2679506"/>
          </a:xfrm>
          <a:prstGeom prst="flowChartInputOutput">
            <a:avLst/>
          </a:prstGeom>
        </p:spPr>
      </p:pic>
      <p:sp>
        <p:nvSpPr>
          <p:cNvPr id="19" name="Snip Diagonal Corner Rectangle 18"/>
          <p:cNvSpPr/>
          <p:nvPr/>
        </p:nvSpPr>
        <p:spPr>
          <a:xfrm>
            <a:off x="628668" y="1938404"/>
            <a:ext cx="1642457" cy="380913"/>
          </a:xfrm>
          <a:prstGeom prst="snip2DiagRect">
            <a:avLst/>
          </a:prstGeom>
          <a:gradFill>
            <a:gsLst>
              <a:gs pos="78000">
                <a:srgbClr val="33CCCC"/>
              </a:gs>
              <a:gs pos="30000">
                <a:srgbClr val="FFFF66">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20612" y="1882418"/>
            <a:ext cx="4410636" cy="2677656"/>
          </a:xfrm>
          <a:prstGeom prst="rect">
            <a:avLst/>
          </a:prstGeom>
          <a:noFill/>
        </p:spPr>
        <p:txBody>
          <a:bodyPr wrap="square" rtlCol="0">
            <a:spAutoFit/>
          </a:bodyPr>
          <a:lstStyle/>
          <a:p>
            <a:r>
              <a:rPr lang="en-US" sz="2800" b="1" i="1" spc="300" dirty="0" err="1">
                <a:latin typeface="Myriad Arabic" pitchFamily="50" charset="-78"/>
                <a:cs typeface="Myriad Arabic" pitchFamily="50" charset="-78"/>
              </a:rPr>
              <a:t>Tujuan</a:t>
            </a:r>
            <a:r>
              <a:rPr lang="en-US" sz="2800" b="1" i="1" spc="300" dirty="0">
                <a:latin typeface="Myriad Arabic" pitchFamily="50" charset="-78"/>
                <a:cs typeface="Myriad Arabic" pitchFamily="50" charset="-78"/>
              </a:rPr>
              <a:t> :</a:t>
            </a:r>
          </a:p>
          <a:p>
            <a:r>
              <a:rPr lang="en-US" sz="2800" b="1" i="1" spc="300" dirty="0" err="1">
                <a:latin typeface="Myriad Arabic" pitchFamily="50" charset="-78"/>
                <a:cs typeface="Myriad Arabic" pitchFamily="50" charset="-78"/>
              </a:rPr>
              <a:t>Mewujudkan</a:t>
            </a:r>
            <a:r>
              <a:rPr lang="en-US" sz="2800" b="1" i="1" spc="300" dirty="0">
                <a:latin typeface="Myriad Arabic" pitchFamily="50" charset="-78"/>
                <a:cs typeface="Myriad Arabic" pitchFamily="50" charset="-78"/>
              </a:rPr>
              <a:t> </a:t>
            </a:r>
            <a:r>
              <a:rPr lang="en-US" sz="2800" b="1" i="1" spc="300" dirty="0" err="1">
                <a:latin typeface="Myriad Arabic" pitchFamily="50" charset="-78"/>
                <a:cs typeface="Myriad Arabic" pitchFamily="50" charset="-78"/>
              </a:rPr>
              <a:t>sempurna</a:t>
            </a:r>
            <a:r>
              <a:rPr lang="en-US" sz="2800" b="1" i="1" spc="300" dirty="0">
                <a:latin typeface="Myriad Arabic" pitchFamily="50" charset="-78"/>
                <a:cs typeface="Myriad Arabic" pitchFamily="50" charset="-78"/>
              </a:rPr>
              <a:t> </a:t>
            </a:r>
            <a:r>
              <a:rPr lang="en-US" sz="2800" b="1" i="1" spc="300" dirty="0" err="1">
                <a:latin typeface="Myriad Arabic" pitchFamily="50" charset="-78"/>
                <a:cs typeface="Myriad Arabic" pitchFamily="50" charset="-78"/>
              </a:rPr>
              <a:t>konstruksi</a:t>
            </a:r>
            <a:r>
              <a:rPr lang="en-US" sz="2800" b="1" i="1" spc="300" dirty="0">
                <a:latin typeface="Myriad Arabic" pitchFamily="50" charset="-78"/>
                <a:cs typeface="Myriad Arabic" pitchFamily="50" charset="-78"/>
              </a:rPr>
              <a:t> </a:t>
            </a:r>
            <a:r>
              <a:rPr lang="en-US" sz="2800" b="1" i="1" spc="300" dirty="0" err="1">
                <a:latin typeface="Myriad Arabic" pitchFamily="50" charset="-78"/>
                <a:cs typeface="Myriad Arabic" pitchFamily="50" charset="-78"/>
              </a:rPr>
              <a:t>dan</a:t>
            </a:r>
            <a:r>
              <a:rPr lang="en-US" sz="2800" b="1" i="1" spc="300" dirty="0">
                <a:latin typeface="Myriad Arabic" pitchFamily="50" charset="-78"/>
                <a:cs typeface="Myriad Arabic" pitchFamily="50" charset="-78"/>
              </a:rPr>
              <a:t> </a:t>
            </a:r>
            <a:r>
              <a:rPr lang="en-US" sz="2800" b="1" i="1" spc="300" dirty="0" err="1">
                <a:latin typeface="Myriad Arabic" pitchFamily="50" charset="-78"/>
                <a:cs typeface="Myriad Arabic" pitchFamily="50" charset="-78"/>
              </a:rPr>
              <a:t>sempurna</a:t>
            </a:r>
            <a:r>
              <a:rPr lang="en-US" sz="2800" b="1" i="1" spc="300" dirty="0">
                <a:latin typeface="Myriad Arabic" pitchFamily="50" charset="-78"/>
                <a:cs typeface="Myriad Arabic" pitchFamily="50" charset="-78"/>
              </a:rPr>
              <a:t> material </a:t>
            </a:r>
            <a:r>
              <a:rPr lang="en-US" sz="2800" b="1" i="1" spc="300" dirty="0" err="1">
                <a:latin typeface="Myriad Arabic" pitchFamily="50" charset="-78"/>
                <a:cs typeface="Myriad Arabic" pitchFamily="50" charset="-78"/>
              </a:rPr>
              <a:t>sesuai</a:t>
            </a:r>
            <a:r>
              <a:rPr lang="en-US" sz="2800" b="1" i="1" spc="300" dirty="0">
                <a:latin typeface="Myriad Arabic" pitchFamily="50" charset="-78"/>
                <a:cs typeface="Myriad Arabic" pitchFamily="50" charset="-78"/>
              </a:rPr>
              <a:t> </a:t>
            </a:r>
            <a:r>
              <a:rPr lang="en-US" sz="2800" b="1" i="1" spc="300" dirty="0" err="1">
                <a:latin typeface="Myriad Arabic" pitchFamily="50" charset="-78"/>
                <a:cs typeface="Myriad Arabic" pitchFamily="50" charset="-78"/>
              </a:rPr>
              <a:t>hasil</a:t>
            </a:r>
            <a:r>
              <a:rPr lang="en-US" sz="2800" b="1" i="1" spc="300" dirty="0">
                <a:latin typeface="Myriad Arabic" pitchFamily="50" charset="-78"/>
                <a:cs typeface="Myriad Arabic" pitchFamily="50" charset="-78"/>
              </a:rPr>
              <a:t> </a:t>
            </a:r>
            <a:r>
              <a:rPr lang="en-US" sz="2800" b="1" i="1" spc="300" dirty="0" err="1">
                <a:latin typeface="Myriad Arabic" pitchFamily="50" charset="-78"/>
                <a:cs typeface="Myriad Arabic" pitchFamily="50" charset="-78"/>
              </a:rPr>
              <a:t>inspeksi</a:t>
            </a:r>
            <a:r>
              <a:rPr lang="en-US" sz="2800" b="1" i="1" spc="300" dirty="0">
                <a:latin typeface="Myriad Arabic" pitchFamily="50" charset="-78"/>
                <a:cs typeface="Myriad Arabic" pitchFamily="50" charset="-78"/>
              </a:rPr>
              <a:t> </a:t>
            </a:r>
            <a:r>
              <a:rPr lang="en-US" sz="2800" b="1" i="1" spc="300" dirty="0" err="1">
                <a:latin typeface="Myriad Arabic" pitchFamily="50" charset="-78"/>
                <a:cs typeface="Myriad Arabic" pitchFamily="50" charset="-78"/>
              </a:rPr>
              <a:t>dengan</a:t>
            </a:r>
            <a:r>
              <a:rPr lang="en-US" sz="2800" b="1" i="1" spc="300" dirty="0">
                <a:latin typeface="Myriad Arabic" pitchFamily="50" charset="-78"/>
                <a:cs typeface="Myriad Arabic" pitchFamily="50" charset="-78"/>
              </a:rPr>
              <a:t> Energy Not Serve </a:t>
            </a:r>
            <a:r>
              <a:rPr lang="en-US" sz="2800" b="1" i="1" spc="300" dirty="0" err="1">
                <a:latin typeface="Myriad Arabic" pitchFamily="50" charset="-78"/>
                <a:cs typeface="Myriad Arabic" pitchFamily="50" charset="-78"/>
              </a:rPr>
              <a:t>sekecil</a:t>
            </a:r>
            <a:r>
              <a:rPr lang="en-US" sz="2800" b="1" i="1" spc="300" dirty="0">
                <a:latin typeface="Myriad Arabic" pitchFamily="50" charset="-78"/>
                <a:cs typeface="Myriad Arabic" pitchFamily="50" charset="-78"/>
              </a:rPr>
              <a:t> </a:t>
            </a:r>
            <a:r>
              <a:rPr lang="en-US" sz="2800" b="1" i="1" spc="300" dirty="0" err="1">
                <a:latin typeface="Myriad Arabic" pitchFamily="50" charset="-78"/>
                <a:cs typeface="Myriad Arabic" pitchFamily="50" charset="-78"/>
              </a:rPr>
              <a:t>mungkin</a:t>
            </a:r>
            <a:endParaRPr lang="en-US" sz="2800" b="1" i="1" spc="300" dirty="0">
              <a:latin typeface="Myriad Arabic" pitchFamily="50" charset="-78"/>
              <a:cs typeface="Myriad Arabic" pitchFamily="50" charset="-78"/>
            </a:endParaRPr>
          </a:p>
        </p:txBody>
      </p:sp>
      <p:pic>
        <p:nvPicPr>
          <p:cNvPr id="11" name="Picture 10">
            <a:extLst>
              <a:ext uri="{FF2B5EF4-FFF2-40B4-BE49-F238E27FC236}">
                <a16:creationId xmlns:a16="http://schemas.microsoft.com/office/drawing/2014/main" xmlns="" id="{FD7B6F74-0B19-4458-9A05-36C5E27F1653}"/>
              </a:ext>
            </a:extLst>
          </p:cNvPr>
          <p:cNvPicPr>
            <a:picLocks noChangeAspect="1"/>
          </p:cNvPicPr>
          <p:nvPr/>
        </p:nvPicPr>
        <p:blipFill rotWithShape="1">
          <a:blip r:embed="rId3">
            <a:extLst>
              <a:ext uri="{28A0092B-C50C-407E-A947-70E740481C1C}">
                <a14:useLocalDpi xmlns:a14="http://schemas.microsoft.com/office/drawing/2010/main" val="0"/>
              </a:ext>
            </a:extLst>
          </a:blip>
          <a:srcRect l="7824" t="3105" r="14420" b="-3105"/>
          <a:stretch/>
        </p:blipFill>
        <p:spPr>
          <a:xfrm>
            <a:off x="7348732" y="3943476"/>
            <a:ext cx="4294445" cy="2679506"/>
          </a:xfrm>
          <a:prstGeom prst="flowChartInputOutput">
            <a:avLst/>
          </a:prstGeom>
        </p:spPr>
      </p:pic>
      <p:sp>
        <p:nvSpPr>
          <p:cNvPr id="22" name="Flowchart: Process 21">
            <a:extLst>
              <a:ext uri="{FF2B5EF4-FFF2-40B4-BE49-F238E27FC236}">
                <a16:creationId xmlns:a16="http://schemas.microsoft.com/office/drawing/2014/main" xmlns="" id="{B35F3935-B3C9-4971-8AB9-11B8D335C491}"/>
              </a:ext>
            </a:extLst>
          </p:cNvPr>
          <p:cNvSpPr/>
          <p:nvPr/>
        </p:nvSpPr>
        <p:spPr>
          <a:xfrm rot="2599131">
            <a:off x="-899372" y="6583231"/>
            <a:ext cx="2803573" cy="715924"/>
          </a:xfrm>
          <a:prstGeom prst="flowChartProcess">
            <a:avLst/>
          </a:prstGeom>
          <a:solidFill>
            <a:srgbClr val="84D6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Process 22">
            <a:extLst>
              <a:ext uri="{FF2B5EF4-FFF2-40B4-BE49-F238E27FC236}">
                <a16:creationId xmlns:a16="http://schemas.microsoft.com/office/drawing/2014/main" xmlns="" id="{F779ED2C-7A33-4D5B-917A-BEED53EF3AF7}"/>
              </a:ext>
            </a:extLst>
          </p:cNvPr>
          <p:cNvSpPr/>
          <p:nvPr/>
        </p:nvSpPr>
        <p:spPr>
          <a:xfrm rot="2599131">
            <a:off x="-194071" y="6705215"/>
            <a:ext cx="2803573" cy="375920"/>
          </a:xfrm>
          <a:prstGeom prst="flowChartProcess">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Process 23">
            <a:extLst>
              <a:ext uri="{FF2B5EF4-FFF2-40B4-BE49-F238E27FC236}">
                <a16:creationId xmlns:a16="http://schemas.microsoft.com/office/drawing/2014/main" xmlns="" id="{0D916E66-ED28-40F3-A2B4-FFCA18952AC5}"/>
              </a:ext>
            </a:extLst>
          </p:cNvPr>
          <p:cNvSpPr/>
          <p:nvPr/>
        </p:nvSpPr>
        <p:spPr>
          <a:xfrm rot="2599131">
            <a:off x="339863" y="6705214"/>
            <a:ext cx="2803573" cy="375920"/>
          </a:xfrm>
          <a:prstGeom prst="flowChartProcess">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xmlns="" id="{2076C44B-4794-4234-AFF1-4CB33F3B0F12}"/>
              </a:ext>
            </a:extLst>
          </p:cNvPr>
          <p:cNvSpPr>
            <a:spLocks noGrp="1"/>
          </p:cNvSpPr>
          <p:nvPr>
            <p:ph type="title"/>
          </p:nvPr>
        </p:nvSpPr>
        <p:spPr>
          <a:xfrm>
            <a:off x="754266" y="122796"/>
            <a:ext cx="6128423" cy="363144"/>
          </a:xfrm>
        </p:spPr>
        <p:txBody>
          <a:bodyPr/>
          <a:lstStyle/>
          <a:p>
            <a:r>
              <a:rPr lang="en-US" sz="4400" i="1" dirty="0"/>
              <a:t>BHAKTI PDKB</a:t>
            </a:r>
            <a:endParaRPr lang="en-ID" sz="4400" i="1" dirty="0"/>
          </a:p>
        </p:txBody>
      </p:sp>
    </p:spTree>
    <p:extLst>
      <p:ext uri="{BB962C8B-B14F-4D97-AF65-F5344CB8AC3E}">
        <p14:creationId xmlns:p14="http://schemas.microsoft.com/office/powerpoint/2010/main" val="1175507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386300" y="1043748"/>
            <a:ext cx="7528498" cy="2177144"/>
            <a:chOff x="4386300" y="1043748"/>
            <a:chExt cx="7528498" cy="2177144"/>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 r="25592" b="25483"/>
            <a:stretch/>
          </p:blipFill>
          <p:spPr>
            <a:xfrm>
              <a:off x="7963030" y="1051750"/>
              <a:ext cx="3951768" cy="2169142"/>
            </a:xfrm>
            <a:prstGeom prst="rect">
              <a:avLst/>
            </a:prstGeom>
          </p:spPr>
        </p:pic>
        <p:grpSp>
          <p:nvGrpSpPr>
            <p:cNvPr id="13" name="Group 12"/>
            <p:cNvGrpSpPr/>
            <p:nvPr/>
          </p:nvGrpSpPr>
          <p:grpSpPr>
            <a:xfrm>
              <a:off x="4386300" y="1043748"/>
              <a:ext cx="5738763" cy="2177144"/>
              <a:chOff x="3754861" y="1588034"/>
              <a:chExt cx="5738763" cy="2177144"/>
            </a:xfrm>
            <a:gradFill flip="none" rotWithShape="1">
              <a:gsLst>
                <a:gs pos="0">
                  <a:srgbClr val="18626A"/>
                </a:gs>
                <a:gs pos="65000">
                  <a:srgbClr val="228B96"/>
                </a:gs>
                <a:gs pos="100000">
                  <a:schemeClr val="accent1">
                    <a:tint val="23500"/>
                    <a:satMod val="160000"/>
                    <a:alpha val="0"/>
                  </a:schemeClr>
                </a:gs>
              </a:gsLst>
              <a:lin ang="0" scaled="1"/>
              <a:tileRect/>
            </a:gradFill>
          </p:grpSpPr>
          <p:sp>
            <p:nvSpPr>
              <p:cNvPr id="8" name="Rectangle 7"/>
              <p:cNvSpPr/>
              <p:nvPr/>
            </p:nvSpPr>
            <p:spPr>
              <a:xfrm>
                <a:off x="5070393" y="1588034"/>
                <a:ext cx="4423231" cy="1088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ata 8"/>
              <p:cNvSpPr/>
              <p:nvPr/>
            </p:nvSpPr>
            <p:spPr>
              <a:xfrm>
                <a:off x="4091318" y="1588034"/>
                <a:ext cx="1683659" cy="1088572"/>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ata 9"/>
              <p:cNvSpPr/>
              <p:nvPr/>
            </p:nvSpPr>
            <p:spPr>
              <a:xfrm>
                <a:off x="3754861" y="2676606"/>
                <a:ext cx="1683659" cy="1088572"/>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70392" y="2676606"/>
                <a:ext cx="4423231" cy="1088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p:cNvGrpSpPr/>
          <p:nvPr/>
        </p:nvGrpSpPr>
        <p:grpSpPr>
          <a:xfrm>
            <a:off x="3652047" y="3373292"/>
            <a:ext cx="8262750" cy="2177144"/>
            <a:chOff x="3652047" y="3373292"/>
            <a:chExt cx="8262750" cy="217714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63030" y="3373292"/>
              <a:ext cx="3951767" cy="2171678"/>
            </a:xfrm>
            <a:prstGeom prst="rect">
              <a:avLst/>
            </a:prstGeom>
          </p:spPr>
        </p:pic>
        <p:grpSp>
          <p:nvGrpSpPr>
            <p:cNvPr id="3" name="Group 2"/>
            <p:cNvGrpSpPr/>
            <p:nvPr/>
          </p:nvGrpSpPr>
          <p:grpSpPr>
            <a:xfrm>
              <a:off x="3652047" y="3373292"/>
              <a:ext cx="6477496" cy="2177144"/>
              <a:chOff x="3652047" y="3373292"/>
              <a:chExt cx="6477496" cy="2177144"/>
            </a:xfrm>
            <a:gradFill>
              <a:gsLst>
                <a:gs pos="10000">
                  <a:srgbClr val="228B96"/>
                </a:gs>
                <a:gs pos="65000">
                  <a:srgbClr val="00B0F0"/>
                </a:gs>
                <a:gs pos="84000">
                  <a:schemeClr val="accent1">
                    <a:tint val="23500"/>
                    <a:satMod val="160000"/>
                    <a:alpha val="0"/>
                  </a:schemeClr>
                </a:gs>
              </a:gsLst>
              <a:lin ang="0" scaled="1"/>
            </a:gradFill>
          </p:grpSpPr>
          <p:grpSp>
            <p:nvGrpSpPr>
              <p:cNvPr id="14" name="Group 13"/>
              <p:cNvGrpSpPr/>
              <p:nvPr/>
            </p:nvGrpSpPr>
            <p:grpSpPr>
              <a:xfrm>
                <a:off x="3652047" y="3373292"/>
                <a:ext cx="5738763" cy="2177144"/>
                <a:chOff x="3754861" y="1588034"/>
                <a:chExt cx="5738763" cy="2177144"/>
              </a:xfrm>
              <a:grpFill/>
            </p:grpSpPr>
            <p:sp>
              <p:nvSpPr>
                <p:cNvPr id="15" name="Rectangle 14"/>
                <p:cNvSpPr/>
                <p:nvPr/>
              </p:nvSpPr>
              <p:spPr>
                <a:xfrm>
                  <a:off x="5070393" y="1588034"/>
                  <a:ext cx="4423231" cy="1088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ata 15"/>
                <p:cNvSpPr/>
                <p:nvPr/>
              </p:nvSpPr>
              <p:spPr>
                <a:xfrm>
                  <a:off x="4091318" y="1588034"/>
                  <a:ext cx="1683659" cy="1088572"/>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ata 16"/>
                <p:cNvSpPr/>
                <p:nvPr/>
              </p:nvSpPr>
              <p:spPr>
                <a:xfrm>
                  <a:off x="3754861" y="2676606"/>
                  <a:ext cx="1683659" cy="1088572"/>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070392" y="2676606"/>
                  <a:ext cx="4423231" cy="1088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4390780" y="3373292"/>
                <a:ext cx="5738763" cy="2177144"/>
                <a:chOff x="3754861" y="1588034"/>
                <a:chExt cx="5738763" cy="2177144"/>
              </a:xfrm>
              <a:grpFill/>
            </p:grpSpPr>
            <p:sp>
              <p:nvSpPr>
                <p:cNvPr id="20" name="Rectangle 19"/>
                <p:cNvSpPr/>
                <p:nvPr/>
              </p:nvSpPr>
              <p:spPr>
                <a:xfrm>
                  <a:off x="5070393" y="1588034"/>
                  <a:ext cx="4423231" cy="1088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Data 20"/>
                <p:cNvSpPr/>
                <p:nvPr/>
              </p:nvSpPr>
              <p:spPr>
                <a:xfrm>
                  <a:off x="4091318" y="1588034"/>
                  <a:ext cx="1683659" cy="1088572"/>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Data 21"/>
                <p:cNvSpPr/>
                <p:nvPr/>
              </p:nvSpPr>
              <p:spPr>
                <a:xfrm>
                  <a:off x="3754861" y="2676606"/>
                  <a:ext cx="1683659" cy="1088572"/>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070392" y="2676606"/>
                  <a:ext cx="4423231" cy="1088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4" name="TextBox 23"/>
          <p:cNvSpPr txBox="1"/>
          <p:nvPr/>
        </p:nvSpPr>
        <p:spPr>
          <a:xfrm>
            <a:off x="5232609" y="1333500"/>
            <a:ext cx="3250991" cy="646331"/>
          </a:xfrm>
          <a:prstGeom prst="rect">
            <a:avLst/>
          </a:prstGeom>
          <a:noFill/>
        </p:spPr>
        <p:txBody>
          <a:bodyPr wrap="square" rtlCol="0">
            <a:spAutoFit/>
          </a:bodyPr>
          <a:lstStyle/>
          <a:p>
            <a:pPr marL="285750" indent="-285750">
              <a:buFont typeface="Arial" pitchFamily="34" charset="0"/>
              <a:buChar char="•"/>
            </a:pPr>
            <a:r>
              <a:rPr lang="en-US" b="1" i="1" dirty="0" err="1">
                <a:solidFill>
                  <a:schemeClr val="bg1"/>
                </a:solidFill>
              </a:rPr>
              <a:t>Mengenalkan</a:t>
            </a:r>
            <a:r>
              <a:rPr lang="en-US" b="1" i="1" dirty="0">
                <a:solidFill>
                  <a:schemeClr val="bg1"/>
                </a:solidFill>
              </a:rPr>
              <a:t> PDKB </a:t>
            </a:r>
            <a:r>
              <a:rPr lang="en-US" b="1" i="1" dirty="0" err="1">
                <a:solidFill>
                  <a:schemeClr val="bg1"/>
                </a:solidFill>
              </a:rPr>
              <a:t>ke</a:t>
            </a:r>
            <a:r>
              <a:rPr lang="en-US" b="1" i="1" dirty="0">
                <a:solidFill>
                  <a:schemeClr val="bg1"/>
                </a:solidFill>
              </a:rPr>
              <a:t> </a:t>
            </a:r>
            <a:r>
              <a:rPr lang="en-US" b="1" i="1" dirty="0" err="1">
                <a:solidFill>
                  <a:schemeClr val="bg1"/>
                </a:solidFill>
              </a:rPr>
              <a:t>unsur</a:t>
            </a:r>
            <a:r>
              <a:rPr lang="en-US" b="1" i="1" dirty="0">
                <a:solidFill>
                  <a:schemeClr val="bg1"/>
                </a:solidFill>
              </a:rPr>
              <a:t> </a:t>
            </a:r>
            <a:r>
              <a:rPr lang="en-US" b="1" i="1" dirty="0" err="1">
                <a:solidFill>
                  <a:schemeClr val="bg1"/>
                </a:solidFill>
              </a:rPr>
              <a:t>Pemerintahan</a:t>
            </a:r>
            <a:r>
              <a:rPr lang="en-US" b="1" i="1" dirty="0">
                <a:solidFill>
                  <a:schemeClr val="bg1"/>
                </a:solidFill>
              </a:rPr>
              <a:t> &amp; Masyarakat </a:t>
            </a:r>
          </a:p>
        </p:txBody>
      </p:sp>
      <p:sp>
        <p:nvSpPr>
          <p:cNvPr id="25" name="TextBox 24"/>
          <p:cNvSpPr txBox="1"/>
          <p:nvPr/>
        </p:nvSpPr>
        <p:spPr>
          <a:xfrm>
            <a:off x="4948004" y="2353440"/>
            <a:ext cx="3250991" cy="646331"/>
          </a:xfrm>
          <a:prstGeom prst="rect">
            <a:avLst/>
          </a:prstGeom>
          <a:noFill/>
        </p:spPr>
        <p:txBody>
          <a:bodyPr wrap="square" rtlCol="0">
            <a:spAutoFit/>
          </a:bodyPr>
          <a:lstStyle/>
          <a:p>
            <a:pPr marL="285750" indent="-285750">
              <a:buFont typeface="Arial" pitchFamily="34" charset="0"/>
              <a:buChar char="•"/>
            </a:pPr>
            <a:r>
              <a:rPr lang="en-US" b="1" i="1">
                <a:solidFill>
                  <a:schemeClr val="bg1"/>
                </a:solidFill>
              </a:rPr>
              <a:t>Mengenalkan Skill Personel PLN melalui Tim PDKB</a:t>
            </a:r>
          </a:p>
        </p:txBody>
      </p:sp>
      <p:sp>
        <p:nvSpPr>
          <p:cNvPr id="26" name="TextBox 25"/>
          <p:cNvSpPr txBox="1"/>
          <p:nvPr/>
        </p:nvSpPr>
        <p:spPr>
          <a:xfrm>
            <a:off x="4444463" y="3732912"/>
            <a:ext cx="3250991" cy="369332"/>
          </a:xfrm>
          <a:prstGeom prst="rect">
            <a:avLst/>
          </a:prstGeom>
          <a:noFill/>
        </p:spPr>
        <p:txBody>
          <a:bodyPr wrap="square" rtlCol="0">
            <a:spAutoFit/>
          </a:bodyPr>
          <a:lstStyle/>
          <a:p>
            <a:pPr marL="285750" indent="-285750">
              <a:buFont typeface="Arial" pitchFamily="34" charset="0"/>
              <a:buChar char="•"/>
            </a:pPr>
            <a:r>
              <a:rPr lang="en-US" b="1" i="1">
                <a:solidFill>
                  <a:schemeClr val="bg1"/>
                </a:solidFill>
              </a:rPr>
              <a:t>Mengenalkan Program PLN</a:t>
            </a:r>
          </a:p>
        </p:txBody>
      </p:sp>
      <p:sp>
        <p:nvSpPr>
          <p:cNvPr id="27" name="TextBox 26"/>
          <p:cNvSpPr txBox="1"/>
          <p:nvPr/>
        </p:nvSpPr>
        <p:spPr>
          <a:xfrm>
            <a:off x="4173304" y="4624928"/>
            <a:ext cx="3250991" cy="646331"/>
          </a:xfrm>
          <a:prstGeom prst="rect">
            <a:avLst/>
          </a:prstGeom>
          <a:noFill/>
        </p:spPr>
        <p:txBody>
          <a:bodyPr wrap="square" rtlCol="0">
            <a:spAutoFit/>
          </a:bodyPr>
          <a:lstStyle/>
          <a:p>
            <a:pPr marL="285750" indent="-285750">
              <a:buFont typeface="Arial" pitchFamily="34" charset="0"/>
              <a:buChar char="•"/>
            </a:pPr>
            <a:r>
              <a:rPr lang="en-US" b="1" i="1">
                <a:solidFill>
                  <a:schemeClr val="bg1"/>
                </a:solidFill>
              </a:rPr>
              <a:t>Mendapat Respon Pemerintah terhadap PLN</a:t>
            </a:r>
          </a:p>
        </p:txBody>
      </p:sp>
      <p:sp>
        <p:nvSpPr>
          <p:cNvPr id="28" name="Parallelogram 27"/>
          <p:cNvSpPr/>
          <p:nvPr/>
        </p:nvSpPr>
        <p:spPr>
          <a:xfrm rot="299270">
            <a:off x="5158671" y="-5515932"/>
            <a:ext cx="1412499" cy="5575300"/>
          </a:xfrm>
          <a:prstGeom prst="parallelogram">
            <a:avLst>
              <a:gd name="adj" fmla="val 90568"/>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p:cNvSpPr/>
          <p:nvPr/>
        </p:nvSpPr>
        <p:spPr>
          <a:xfrm rot="299270">
            <a:off x="1296722" y="6908847"/>
            <a:ext cx="1412499" cy="5575300"/>
          </a:xfrm>
          <a:prstGeom prst="parallelogram">
            <a:avLst>
              <a:gd name="adj" fmla="val 90568"/>
            </a:avLst>
          </a:prstGeom>
          <a:solidFill>
            <a:srgbClr val="186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rotWithShape="1">
          <a:blip r:embed="rId4">
            <a:extLst>
              <a:ext uri="{28A0092B-C50C-407E-A947-70E740481C1C}">
                <a14:useLocalDpi xmlns:a14="http://schemas.microsoft.com/office/drawing/2010/main" val="0"/>
              </a:ext>
            </a:extLst>
          </a:blip>
          <a:srcRect l="20748"/>
          <a:stretch/>
        </p:blipFill>
        <p:spPr>
          <a:xfrm>
            <a:off x="0" y="1444392"/>
            <a:ext cx="4230613" cy="3409524"/>
          </a:xfrm>
          <a:prstGeom prst="rect">
            <a:avLst/>
          </a:prstGeom>
        </p:spPr>
      </p:pic>
      <p:grpSp>
        <p:nvGrpSpPr>
          <p:cNvPr id="35" name="Group 34">
            <a:extLst>
              <a:ext uri="{FF2B5EF4-FFF2-40B4-BE49-F238E27FC236}">
                <a16:creationId xmlns:a16="http://schemas.microsoft.com/office/drawing/2014/main" xmlns="" id="{3CE998E2-DAB5-44D5-BAD0-9C0EEA302214}"/>
              </a:ext>
            </a:extLst>
          </p:cNvPr>
          <p:cNvGrpSpPr/>
          <p:nvPr/>
        </p:nvGrpSpPr>
        <p:grpSpPr>
          <a:xfrm>
            <a:off x="9927200" y="290359"/>
            <a:ext cx="1576618" cy="532269"/>
            <a:chOff x="9309498" y="641714"/>
            <a:chExt cx="1526100" cy="515214"/>
          </a:xfrm>
        </p:grpSpPr>
        <p:sp>
          <p:nvSpPr>
            <p:cNvPr id="36" name="Rectangle 35">
              <a:extLst>
                <a:ext uri="{FF2B5EF4-FFF2-40B4-BE49-F238E27FC236}">
                  <a16:creationId xmlns:a16="http://schemas.microsoft.com/office/drawing/2014/main" xmlns="" id="{704BBB70-FCDB-4D5D-BB4A-DA3350131CEF}"/>
                </a:ext>
              </a:extLst>
            </p:cNvPr>
            <p:cNvSpPr/>
            <p:nvPr/>
          </p:nvSpPr>
          <p:spPr>
            <a:xfrm>
              <a:off x="9309498" y="641714"/>
              <a:ext cx="1526100" cy="51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Hasil gambar untuk pln logo png">
              <a:extLst>
                <a:ext uri="{FF2B5EF4-FFF2-40B4-BE49-F238E27FC236}">
                  <a16:creationId xmlns:a16="http://schemas.microsoft.com/office/drawing/2014/main" xmlns="" id="{510D434A-8DCB-4497-BAC7-71CC800014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solidFill>
              <a:schemeClr val="bg1"/>
            </a:solidFill>
          </p:spPr>
        </p:pic>
      </p:grpSp>
      <p:sp>
        <p:nvSpPr>
          <p:cNvPr id="42" name="Title 41">
            <a:extLst>
              <a:ext uri="{FF2B5EF4-FFF2-40B4-BE49-F238E27FC236}">
                <a16:creationId xmlns:a16="http://schemas.microsoft.com/office/drawing/2014/main" xmlns="" id="{65A6CF44-8142-4B62-BF0F-E3E7DE885D3C}"/>
              </a:ext>
            </a:extLst>
          </p:cNvPr>
          <p:cNvSpPr>
            <a:spLocks noGrp="1"/>
          </p:cNvSpPr>
          <p:nvPr>
            <p:ph type="title"/>
          </p:nvPr>
        </p:nvSpPr>
        <p:spPr/>
        <p:txBody>
          <a:bodyPr/>
          <a:lstStyle/>
          <a:p>
            <a:r>
              <a:rPr lang="en-US" dirty="0"/>
              <a:t>APEL PASUKAN</a:t>
            </a:r>
            <a:endParaRPr lang="en-ID" dirty="0"/>
          </a:p>
        </p:txBody>
      </p:sp>
      <p:sp>
        <p:nvSpPr>
          <p:cNvPr id="6" name="Footer Placeholder 5">
            <a:extLst>
              <a:ext uri="{FF2B5EF4-FFF2-40B4-BE49-F238E27FC236}">
                <a16:creationId xmlns:a16="http://schemas.microsoft.com/office/drawing/2014/main" xmlns="" id="{CD1F27CC-1496-40D8-BF9F-9B134AB416CB}"/>
              </a:ext>
            </a:extLst>
          </p:cNvPr>
          <p:cNvSpPr>
            <a:spLocks noGrp="1"/>
          </p:cNvSpPr>
          <p:nvPr>
            <p:ph type="ftr" sz="quarter" idx="14"/>
          </p:nvPr>
        </p:nvSpPr>
        <p:spPr/>
        <p:txBody>
          <a:bodyPr/>
          <a:lstStyle/>
          <a:p>
            <a:r>
              <a:rPr lang="en-US"/>
              <a:t>Change your text at "Header &amp; Footer" menu</a:t>
            </a:r>
            <a:endParaRPr lang="en-ID" dirty="0"/>
          </a:p>
        </p:txBody>
      </p:sp>
      <p:sp>
        <p:nvSpPr>
          <p:cNvPr id="12" name="Slide Number Placeholder 11">
            <a:extLst>
              <a:ext uri="{FF2B5EF4-FFF2-40B4-BE49-F238E27FC236}">
                <a16:creationId xmlns:a16="http://schemas.microsoft.com/office/drawing/2014/main" xmlns="" id="{9BB954E4-F237-4D3F-8F67-647453ADD13C}"/>
              </a:ext>
            </a:extLst>
          </p:cNvPr>
          <p:cNvSpPr>
            <a:spLocks noGrp="1"/>
          </p:cNvSpPr>
          <p:nvPr>
            <p:ph type="sldNum" sz="quarter" idx="15"/>
          </p:nvPr>
        </p:nvSpPr>
        <p:spPr/>
        <p:txBody>
          <a:bodyPr/>
          <a:lstStyle/>
          <a:p>
            <a:fld id="{87DEDD7D-33E7-41EE-86D6-4E46DC6CDBCE}" type="slidenum">
              <a:rPr lang="en-ID" smtClean="0"/>
              <a:pPr/>
              <a:t>33</a:t>
            </a:fld>
            <a:endParaRPr lang="en-ID" dirty="0"/>
          </a:p>
        </p:txBody>
      </p:sp>
    </p:spTree>
    <p:extLst>
      <p:ext uri="{BB962C8B-B14F-4D97-AF65-F5344CB8AC3E}">
        <p14:creationId xmlns:p14="http://schemas.microsoft.com/office/powerpoint/2010/main" val="397041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1+#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par>
                                <p:cTn id="18" presetID="56" presetClass="path" presetSubtype="0" decel="81000" fill="hold" grpId="0" nodeType="withEffect">
                                  <p:stCondLst>
                                    <p:cond delay="250"/>
                                  </p:stCondLst>
                                  <p:childTnLst>
                                    <p:animMotion origin="layout" path="M -2.91667E-6 -4.33526E-6 L 0.15052 -0.81664 " pathEditMode="relative" rAng="0" ptsTypes="AA">
                                      <p:cBhvr>
                                        <p:cTn id="19" dur="2000" fill="hold"/>
                                        <p:tgtEl>
                                          <p:spTgt spid="29"/>
                                        </p:tgtEl>
                                        <p:attrNameLst>
                                          <p:attrName>ppt_x</p:attrName>
                                          <p:attrName>ppt_y</p:attrName>
                                        </p:attrNameLst>
                                      </p:cBhvr>
                                      <p:rCtr x="7526" y="-40832"/>
                                    </p:animMotion>
                                  </p:childTnLst>
                                </p:cTn>
                              </p:par>
                              <p:par>
                                <p:cTn id="20" presetID="49" presetClass="path" presetSubtype="0" accel="50000" decel="50000" fill="hold" grpId="0" nodeType="withEffect">
                                  <p:stCondLst>
                                    <p:cond delay="250"/>
                                  </p:stCondLst>
                                  <p:childTnLst>
                                    <p:animMotion origin="layout" path="M 4.16667E-7 -3.3526E-6 L -0.14284 0.78983 " pathEditMode="relative" rAng="0" ptsTypes="AA">
                                      <p:cBhvr>
                                        <p:cTn id="21" dur="2000" fill="hold"/>
                                        <p:tgtEl>
                                          <p:spTgt spid="28"/>
                                        </p:tgtEl>
                                        <p:attrNameLst>
                                          <p:attrName>ppt_x</p:attrName>
                                          <p:attrName>ppt_y</p:attrName>
                                        </p:attrNameLst>
                                      </p:cBhvr>
                                      <p:rCtr x="-7148" y="39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a:extLst>
              <a:ext uri="{FF2B5EF4-FFF2-40B4-BE49-F238E27FC236}">
                <a16:creationId xmlns:a16="http://schemas.microsoft.com/office/drawing/2014/main" xmlns="" id="{106873BC-14F6-48C5-9414-A3D585BAC00D}"/>
              </a:ext>
            </a:extLst>
          </p:cNvPr>
          <p:cNvSpPr/>
          <p:nvPr/>
        </p:nvSpPr>
        <p:spPr>
          <a:xfrm>
            <a:off x="-62722" y="10513"/>
            <a:ext cx="12254721" cy="6857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xmlns="" id="{B3E6B49B-C86F-48EE-AB2E-C35C34F3D052}"/>
              </a:ext>
            </a:extLst>
          </p:cNvPr>
          <p:cNvSpPr/>
          <p:nvPr/>
        </p:nvSpPr>
        <p:spPr>
          <a:xfrm>
            <a:off x="-62722" y="6513"/>
            <a:ext cx="12257645" cy="3297429"/>
          </a:xfrm>
          <a:prstGeom prst="rect">
            <a:avLst/>
          </a:prstGeom>
          <a:solidFill>
            <a:srgbClr val="00B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xmlns="" id="{5DD6CABD-F77E-47CF-BB35-7C8DFD461004}"/>
              </a:ext>
            </a:extLst>
          </p:cNvPr>
          <p:cNvSpPr>
            <a:spLocks noGrp="1"/>
          </p:cNvSpPr>
          <p:nvPr>
            <p:ph type="title"/>
          </p:nvPr>
        </p:nvSpPr>
        <p:spPr>
          <a:xfrm>
            <a:off x="317801" y="226715"/>
            <a:ext cx="10515600" cy="762392"/>
          </a:xfrm>
        </p:spPr>
        <p:txBody>
          <a:bodyPr>
            <a:normAutofit/>
          </a:bodyPr>
          <a:lstStyle/>
          <a:p>
            <a:r>
              <a:rPr lang="en-US" sz="3600" b="1" dirty="0">
                <a:latin typeface="Myriad Pro" panose="020B0503030403020204" pitchFamily="34" charset="0"/>
              </a:rPr>
              <a:t>PEMUTUS </a:t>
            </a:r>
            <a:r>
              <a:rPr lang="en-US" sz="3600" dirty="0">
                <a:latin typeface="Myriad Pro" panose="020B0503030403020204" pitchFamily="34" charset="0"/>
              </a:rPr>
              <a:t>BERGERAK (PETER)</a:t>
            </a:r>
            <a:endParaRPr lang="en-ID" sz="3600" dirty="0">
              <a:latin typeface="Myriad Pro" panose="020B0503030403020204" pitchFamily="34" charset="0"/>
            </a:endParaRPr>
          </a:p>
        </p:txBody>
      </p:sp>
      <p:cxnSp>
        <p:nvCxnSpPr>
          <p:cNvPr id="889" name="Straight Connector 888">
            <a:extLst>
              <a:ext uri="{FF2B5EF4-FFF2-40B4-BE49-F238E27FC236}">
                <a16:creationId xmlns:a16="http://schemas.microsoft.com/office/drawing/2014/main" xmlns="" id="{5F85E9AE-84B0-4624-9733-CEAA9E258B0B}"/>
              </a:ext>
            </a:extLst>
          </p:cNvPr>
          <p:cNvCxnSpPr>
            <a:cxnSpLocks/>
            <a:stCxn id="951" idx="2"/>
            <a:endCxn id="952" idx="6"/>
          </p:cNvCxnSpPr>
          <p:nvPr/>
        </p:nvCxnSpPr>
        <p:spPr>
          <a:xfrm flipV="1">
            <a:off x="4768849" y="5002376"/>
            <a:ext cx="1274200" cy="793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90" name="Group 889">
            <a:extLst>
              <a:ext uri="{FF2B5EF4-FFF2-40B4-BE49-F238E27FC236}">
                <a16:creationId xmlns:a16="http://schemas.microsoft.com/office/drawing/2014/main" xmlns="" id="{C5B390C0-B568-42CD-BEE9-88729A53CFF0}"/>
              </a:ext>
            </a:extLst>
          </p:cNvPr>
          <p:cNvGrpSpPr/>
          <p:nvPr/>
        </p:nvGrpSpPr>
        <p:grpSpPr>
          <a:xfrm>
            <a:off x="3410231" y="4453730"/>
            <a:ext cx="1358618" cy="574056"/>
            <a:chOff x="3410231" y="2022272"/>
            <a:chExt cx="1358618" cy="574056"/>
          </a:xfrm>
        </p:grpSpPr>
        <p:graphicFrame>
          <p:nvGraphicFramePr>
            <p:cNvPr id="891" name="Object 890">
              <a:extLst>
                <a:ext uri="{FF2B5EF4-FFF2-40B4-BE49-F238E27FC236}">
                  <a16:creationId xmlns:a16="http://schemas.microsoft.com/office/drawing/2014/main" xmlns="" id="{D1812BD1-1EEE-44AA-840A-5BFAB7F3948B}"/>
                </a:ext>
              </a:extLst>
            </p:cNvPr>
            <p:cNvGraphicFramePr>
              <a:graphicFrameLocks noChangeAspect="1"/>
            </p:cNvGraphicFramePr>
            <p:nvPr/>
          </p:nvGraphicFramePr>
          <p:xfrm>
            <a:off x="3746724" y="2022272"/>
            <a:ext cx="289032" cy="412189"/>
          </p:xfrm>
          <a:graphic>
            <a:graphicData uri="http://schemas.openxmlformats.org/presentationml/2006/ole">
              <mc:AlternateContent xmlns:mc="http://schemas.openxmlformats.org/markup-compatibility/2006">
                <mc:Choice xmlns:v="urn:schemas-microsoft-com:vml" Requires="v">
                  <p:oleObj spid="_x0000_s2910" name="CorelDRAW" r:id="rId3" imgW="1010147" imgH="1439931" progId="CorelDraw.Graphic.21">
                    <p:embed/>
                  </p:oleObj>
                </mc:Choice>
                <mc:Fallback>
                  <p:oleObj name="CorelDRAW" r:id="rId3" imgW="1010147" imgH="1439931" progId="CorelDraw.Graphic.21">
                    <p:embed/>
                    <p:pic>
                      <p:nvPicPr>
                        <p:cNvPr id="891" name="Object 890">
                          <a:extLst>
                            <a:ext uri="{FF2B5EF4-FFF2-40B4-BE49-F238E27FC236}">
                              <a16:creationId xmlns:a16="http://schemas.microsoft.com/office/drawing/2014/main" xmlns="" id="{D1812BD1-1EEE-44AA-840A-5BFAB7F3948B}"/>
                            </a:ext>
                          </a:extLst>
                        </p:cNvPr>
                        <p:cNvPicPr/>
                        <p:nvPr/>
                      </p:nvPicPr>
                      <p:blipFill>
                        <a:blip r:embed="rId4"/>
                        <a:stretch>
                          <a:fillRect/>
                        </a:stretch>
                      </p:blipFill>
                      <p:spPr>
                        <a:xfrm>
                          <a:off x="3746724" y="2022272"/>
                          <a:ext cx="289032" cy="412189"/>
                        </a:xfrm>
                        <a:prstGeom prst="rect">
                          <a:avLst/>
                        </a:prstGeom>
                      </p:spPr>
                    </p:pic>
                  </p:oleObj>
                </mc:Fallback>
              </mc:AlternateContent>
            </a:graphicData>
          </a:graphic>
        </p:graphicFrame>
        <p:cxnSp>
          <p:nvCxnSpPr>
            <p:cNvPr id="892" name="Straight Connector 891">
              <a:extLst>
                <a:ext uri="{FF2B5EF4-FFF2-40B4-BE49-F238E27FC236}">
                  <a16:creationId xmlns:a16="http://schemas.microsoft.com/office/drawing/2014/main" xmlns="" id="{5B07F4F3-3568-4058-A563-CF6434BC9F91}"/>
                </a:ext>
              </a:extLst>
            </p:cNvPr>
            <p:cNvCxnSpPr>
              <a:cxnSpLocks/>
            </p:cNvCxnSpPr>
            <p:nvPr/>
          </p:nvCxnSpPr>
          <p:spPr>
            <a:xfrm flipV="1">
              <a:off x="3410231" y="2588270"/>
              <a:ext cx="1358618" cy="805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xmlns="" id="{A92B644E-C6D9-4D75-8737-7EC8EFD7CDCF}"/>
              </a:ext>
            </a:extLst>
          </p:cNvPr>
          <p:cNvGrpSpPr/>
          <p:nvPr/>
        </p:nvGrpSpPr>
        <p:grpSpPr>
          <a:xfrm>
            <a:off x="72848" y="3541726"/>
            <a:ext cx="646331" cy="1988524"/>
            <a:chOff x="72848" y="1108363"/>
            <a:chExt cx="646331" cy="1988524"/>
          </a:xfrm>
        </p:grpSpPr>
        <p:sp>
          <p:nvSpPr>
            <p:cNvPr id="894" name="Parallelogram 893">
              <a:extLst>
                <a:ext uri="{FF2B5EF4-FFF2-40B4-BE49-F238E27FC236}">
                  <a16:creationId xmlns:a16="http://schemas.microsoft.com/office/drawing/2014/main" xmlns="" id="{0631C963-2CA9-44FE-BF97-614B4820A189}"/>
                </a:ext>
              </a:extLst>
            </p:cNvPr>
            <p:cNvSpPr/>
            <p:nvPr/>
          </p:nvSpPr>
          <p:spPr>
            <a:xfrm rot="16200000">
              <a:off x="-603964" y="1832508"/>
              <a:ext cx="1988524" cy="540234"/>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95" name="TextBox 894">
              <a:extLst>
                <a:ext uri="{FF2B5EF4-FFF2-40B4-BE49-F238E27FC236}">
                  <a16:creationId xmlns:a16="http://schemas.microsoft.com/office/drawing/2014/main" xmlns="" id="{E0856D9B-14D3-4B46-9EC1-201E3DA1813C}"/>
                </a:ext>
              </a:extLst>
            </p:cNvPr>
            <p:cNvSpPr txBox="1"/>
            <p:nvPr/>
          </p:nvSpPr>
          <p:spPr>
            <a:xfrm rot="16200000">
              <a:off x="-488970" y="1749926"/>
              <a:ext cx="1769968" cy="646331"/>
            </a:xfrm>
            <a:prstGeom prst="rect">
              <a:avLst/>
            </a:prstGeom>
            <a:noFill/>
          </p:spPr>
          <p:txBody>
            <a:bodyPr wrap="square" rtlCol="0">
              <a:spAutoFit/>
            </a:bodyPr>
            <a:lstStyle/>
            <a:p>
              <a:r>
                <a:rPr lang="en-US" sz="3600" b="1" i="1" dirty="0">
                  <a:solidFill>
                    <a:schemeClr val="bg1"/>
                  </a:solidFill>
                  <a:latin typeface="Bebas" pitchFamily="2" charset="0"/>
                </a:rPr>
                <a:t>BEFORE</a:t>
              </a:r>
              <a:endParaRPr lang="en-ID" sz="3600" b="1" i="1" dirty="0">
                <a:solidFill>
                  <a:schemeClr val="bg1"/>
                </a:solidFill>
                <a:latin typeface="Bebas" pitchFamily="2" charset="0"/>
              </a:endParaRPr>
            </a:p>
          </p:txBody>
        </p:sp>
      </p:grpSp>
      <p:grpSp>
        <p:nvGrpSpPr>
          <p:cNvPr id="896" name="Group 895">
            <a:extLst>
              <a:ext uri="{FF2B5EF4-FFF2-40B4-BE49-F238E27FC236}">
                <a16:creationId xmlns:a16="http://schemas.microsoft.com/office/drawing/2014/main" xmlns="" id="{558B3973-472D-43C7-8984-1D8F7A819933}"/>
              </a:ext>
            </a:extLst>
          </p:cNvPr>
          <p:cNvGrpSpPr/>
          <p:nvPr/>
        </p:nvGrpSpPr>
        <p:grpSpPr>
          <a:xfrm>
            <a:off x="3601199" y="5010313"/>
            <a:ext cx="736626" cy="1228435"/>
            <a:chOff x="3601199" y="2576950"/>
            <a:chExt cx="736626" cy="1228435"/>
          </a:xfrm>
        </p:grpSpPr>
        <p:graphicFrame>
          <p:nvGraphicFramePr>
            <p:cNvPr id="897" name="Object 896">
              <a:extLst>
                <a:ext uri="{FF2B5EF4-FFF2-40B4-BE49-F238E27FC236}">
                  <a16:creationId xmlns:a16="http://schemas.microsoft.com/office/drawing/2014/main" xmlns="" id="{7B318FE5-1840-4219-8DC4-9517DDD27B1C}"/>
                </a:ext>
              </a:extLst>
            </p:cNvPr>
            <p:cNvGraphicFramePr>
              <a:graphicFrameLocks noChangeAspect="1"/>
            </p:cNvGraphicFramePr>
            <p:nvPr/>
          </p:nvGraphicFramePr>
          <p:xfrm>
            <a:off x="3601199" y="3020433"/>
            <a:ext cx="289032" cy="412189"/>
          </p:xfrm>
          <a:graphic>
            <a:graphicData uri="http://schemas.openxmlformats.org/presentationml/2006/ole">
              <mc:AlternateContent xmlns:mc="http://schemas.openxmlformats.org/markup-compatibility/2006">
                <mc:Choice xmlns:v="urn:schemas-microsoft-com:vml" Requires="v">
                  <p:oleObj spid="_x0000_s2911" name="CorelDRAW" r:id="rId5" imgW="1010147" imgH="1439931" progId="CorelDraw.Graphic.21">
                    <p:embed/>
                  </p:oleObj>
                </mc:Choice>
                <mc:Fallback>
                  <p:oleObj name="CorelDRAW" r:id="rId5" imgW="1010147" imgH="1439931" progId="CorelDraw.Graphic.21">
                    <p:embed/>
                    <p:pic>
                      <p:nvPicPr>
                        <p:cNvPr id="897" name="Object 896">
                          <a:extLst>
                            <a:ext uri="{FF2B5EF4-FFF2-40B4-BE49-F238E27FC236}">
                              <a16:creationId xmlns:a16="http://schemas.microsoft.com/office/drawing/2014/main" xmlns="" id="{7B318FE5-1840-4219-8DC4-9517DDD27B1C}"/>
                            </a:ext>
                          </a:extLst>
                        </p:cNvPr>
                        <p:cNvPicPr/>
                        <p:nvPr/>
                      </p:nvPicPr>
                      <p:blipFill>
                        <a:blip r:embed="rId4"/>
                        <a:stretch>
                          <a:fillRect/>
                        </a:stretch>
                      </p:blipFill>
                      <p:spPr>
                        <a:xfrm>
                          <a:off x="3601199" y="3020433"/>
                          <a:ext cx="289032" cy="412189"/>
                        </a:xfrm>
                        <a:prstGeom prst="rect">
                          <a:avLst/>
                        </a:prstGeom>
                      </p:spPr>
                    </p:pic>
                  </p:oleObj>
                </mc:Fallback>
              </mc:AlternateContent>
            </a:graphicData>
          </a:graphic>
        </p:graphicFrame>
        <p:cxnSp>
          <p:nvCxnSpPr>
            <p:cNvPr id="898" name="Straight Connector 897">
              <a:extLst>
                <a:ext uri="{FF2B5EF4-FFF2-40B4-BE49-F238E27FC236}">
                  <a16:creationId xmlns:a16="http://schemas.microsoft.com/office/drawing/2014/main" xmlns="" id="{575C5DCA-0B0A-4027-A832-47A2139DAC79}"/>
                </a:ext>
              </a:extLst>
            </p:cNvPr>
            <p:cNvCxnSpPr>
              <a:cxnSpLocks/>
            </p:cNvCxnSpPr>
            <p:nvPr/>
          </p:nvCxnSpPr>
          <p:spPr>
            <a:xfrm>
              <a:off x="4193309" y="2576950"/>
              <a:ext cx="0" cy="122843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99" name="Group 898">
              <a:extLst>
                <a:ext uri="{FF2B5EF4-FFF2-40B4-BE49-F238E27FC236}">
                  <a16:creationId xmlns:a16="http://schemas.microsoft.com/office/drawing/2014/main" xmlns="" id="{48956CDD-A449-4D71-AF2B-706E517C5826}"/>
                </a:ext>
              </a:extLst>
            </p:cNvPr>
            <p:cNvGrpSpPr/>
            <p:nvPr/>
          </p:nvGrpSpPr>
          <p:grpSpPr>
            <a:xfrm>
              <a:off x="4044220" y="3165243"/>
              <a:ext cx="293605" cy="289032"/>
              <a:chOff x="4044220" y="3257603"/>
              <a:chExt cx="293605" cy="289032"/>
            </a:xfrm>
          </p:grpSpPr>
          <p:sp>
            <p:nvSpPr>
              <p:cNvPr id="900" name="Rectangle 899">
                <a:extLst>
                  <a:ext uri="{FF2B5EF4-FFF2-40B4-BE49-F238E27FC236}">
                    <a16:creationId xmlns:a16="http://schemas.microsoft.com/office/drawing/2014/main" xmlns="" id="{D08251B9-CCFB-4526-9204-251F84A81B93}"/>
                  </a:ext>
                </a:extLst>
              </p:cNvPr>
              <p:cNvSpPr/>
              <p:nvPr/>
            </p:nvSpPr>
            <p:spPr>
              <a:xfrm>
                <a:off x="4048793" y="3257603"/>
                <a:ext cx="289032" cy="289032"/>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901" name="Straight Connector 900">
                <a:extLst>
                  <a:ext uri="{FF2B5EF4-FFF2-40B4-BE49-F238E27FC236}">
                    <a16:creationId xmlns:a16="http://schemas.microsoft.com/office/drawing/2014/main" xmlns="" id="{0819346D-4837-438E-B090-961A25F4FFB8}"/>
                  </a:ext>
                </a:extLst>
              </p:cNvPr>
              <p:cNvCxnSpPr/>
              <p:nvPr/>
            </p:nvCxnSpPr>
            <p:spPr>
              <a:xfrm>
                <a:off x="4048793" y="3257603"/>
                <a:ext cx="289032" cy="2890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a:extLst>
                  <a:ext uri="{FF2B5EF4-FFF2-40B4-BE49-F238E27FC236}">
                    <a16:creationId xmlns:a16="http://schemas.microsoft.com/office/drawing/2014/main" xmlns="" id="{80B138EC-A3D5-4444-A604-BB5D4E67F7C6}"/>
                  </a:ext>
                </a:extLst>
              </p:cNvPr>
              <p:cNvCxnSpPr>
                <a:cxnSpLocks/>
              </p:cNvCxnSpPr>
              <p:nvPr/>
            </p:nvCxnSpPr>
            <p:spPr>
              <a:xfrm flipH="1">
                <a:off x="4044220" y="3265196"/>
                <a:ext cx="292343" cy="28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903" name="Group 902">
            <a:extLst>
              <a:ext uri="{FF2B5EF4-FFF2-40B4-BE49-F238E27FC236}">
                <a16:creationId xmlns:a16="http://schemas.microsoft.com/office/drawing/2014/main" xmlns="" id="{B91BE2B1-A3CC-4D7C-9E62-B2DC9507A2D1}"/>
              </a:ext>
            </a:extLst>
          </p:cNvPr>
          <p:cNvGrpSpPr/>
          <p:nvPr/>
        </p:nvGrpSpPr>
        <p:grpSpPr>
          <a:xfrm>
            <a:off x="1752647" y="4871416"/>
            <a:ext cx="2145663" cy="627402"/>
            <a:chOff x="1752647" y="2438053"/>
            <a:chExt cx="2145663" cy="627402"/>
          </a:xfrm>
        </p:grpSpPr>
        <p:sp>
          <p:nvSpPr>
            <p:cNvPr id="904" name="TextBox 903">
              <a:extLst>
                <a:ext uri="{FF2B5EF4-FFF2-40B4-BE49-F238E27FC236}">
                  <a16:creationId xmlns:a16="http://schemas.microsoft.com/office/drawing/2014/main" xmlns="" id="{05710DC5-9D4B-4DD9-B0FC-48F1DC26EF6A}"/>
                </a:ext>
              </a:extLst>
            </p:cNvPr>
            <p:cNvSpPr txBox="1">
              <a:spLocks noChangeArrowheads="1"/>
            </p:cNvSpPr>
            <p:nvPr/>
          </p:nvSpPr>
          <p:spPr bwMode="auto">
            <a:xfrm>
              <a:off x="2815962" y="2696123"/>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D" altLang="en-US" dirty="0" err="1"/>
                <a:t>Keypoint</a:t>
              </a:r>
              <a:endParaRPr lang="en-US" altLang="en-US" dirty="0"/>
            </a:p>
          </p:txBody>
        </p:sp>
        <p:grpSp>
          <p:nvGrpSpPr>
            <p:cNvPr id="905" name="Group 904">
              <a:extLst>
                <a:ext uri="{FF2B5EF4-FFF2-40B4-BE49-F238E27FC236}">
                  <a16:creationId xmlns:a16="http://schemas.microsoft.com/office/drawing/2014/main" xmlns="" id="{1CE47686-32F9-475F-AFAA-A1AA5BB5F64B}"/>
                </a:ext>
              </a:extLst>
            </p:cNvPr>
            <p:cNvGrpSpPr/>
            <p:nvPr/>
          </p:nvGrpSpPr>
          <p:grpSpPr>
            <a:xfrm>
              <a:off x="1752647" y="2438053"/>
              <a:ext cx="1739234" cy="289032"/>
              <a:chOff x="1752647" y="2438053"/>
              <a:chExt cx="1739234" cy="289032"/>
            </a:xfrm>
          </p:grpSpPr>
          <p:cxnSp>
            <p:nvCxnSpPr>
              <p:cNvPr id="906" name="Straight Connector 905">
                <a:extLst>
                  <a:ext uri="{FF2B5EF4-FFF2-40B4-BE49-F238E27FC236}">
                    <a16:creationId xmlns:a16="http://schemas.microsoft.com/office/drawing/2014/main" xmlns="" id="{DE7FB55E-2B2F-4F40-B0DB-B319BA89CC45}"/>
                  </a:ext>
                </a:extLst>
              </p:cNvPr>
              <p:cNvCxnSpPr>
                <a:cxnSpLocks/>
                <a:endCxn id="908" idx="1"/>
              </p:cNvCxnSpPr>
              <p:nvPr/>
            </p:nvCxnSpPr>
            <p:spPr>
              <a:xfrm flipV="1">
                <a:off x="1752647" y="2582569"/>
                <a:ext cx="1450202" cy="14595"/>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907" name="Group 906">
                <a:extLst>
                  <a:ext uri="{FF2B5EF4-FFF2-40B4-BE49-F238E27FC236}">
                    <a16:creationId xmlns:a16="http://schemas.microsoft.com/office/drawing/2014/main" xmlns="" id="{4BD59DDA-C47C-4C5C-A857-E0ED7495BCD9}"/>
                  </a:ext>
                </a:extLst>
              </p:cNvPr>
              <p:cNvGrpSpPr/>
              <p:nvPr/>
            </p:nvGrpSpPr>
            <p:grpSpPr>
              <a:xfrm>
                <a:off x="3198276" y="2438053"/>
                <a:ext cx="293605" cy="289032"/>
                <a:chOff x="4044220" y="3257603"/>
                <a:chExt cx="293605" cy="289032"/>
              </a:xfrm>
            </p:grpSpPr>
            <p:sp>
              <p:nvSpPr>
                <p:cNvPr id="908" name="Rectangle 907">
                  <a:extLst>
                    <a:ext uri="{FF2B5EF4-FFF2-40B4-BE49-F238E27FC236}">
                      <a16:creationId xmlns:a16="http://schemas.microsoft.com/office/drawing/2014/main" xmlns="" id="{373E35B4-1AE7-4763-A732-3D3602BD2E23}"/>
                    </a:ext>
                  </a:extLst>
                </p:cNvPr>
                <p:cNvSpPr/>
                <p:nvPr/>
              </p:nvSpPr>
              <p:spPr>
                <a:xfrm>
                  <a:off x="4048793" y="3257603"/>
                  <a:ext cx="289032" cy="289032"/>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909" name="Straight Connector 908">
                  <a:extLst>
                    <a:ext uri="{FF2B5EF4-FFF2-40B4-BE49-F238E27FC236}">
                      <a16:creationId xmlns:a16="http://schemas.microsoft.com/office/drawing/2014/main" xmlns="" id="{BAD50717-2965-4FB9-85C5-17DAE61A3B3C}"/>
                    </a:ext>
                  </a:extLst>
                </p:cNvPr>
                <p:cNvCxnSpPr/>
                <p:nvPr/>
              </p:nvCxnSpPr>
              <p:spPr>
                <a:xfrm>
                  <a:off x="4048793" y="3257603"/>
                  <a:ext cx="289032" cy="2890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0" name="Straight Connector 909">
                  <a:extLst>
                    <a:ext uri="{FF2B5EF4-FFF2-40B4-BE49-F238E27FC236}">
                      <a16:creationId xmlns:a16="http://schemas.microsoft.com/office/drawing/2014/main" xmlns="" id="{78060D81-7EC8-4F3F-B077-C00C4CE2BFB9}"/>
                    </a:ext>
                  </a:extLst>
                </p:cNvPr>
                <p:cNvCxnSpPr>
                  <a:cxnSpLocks/>
                </p:cNvCxnSpPr>
                <p:nvPr/>
              </p:nvCxnSpPr>
              <p:spPr>
                <a:xfrm flipH="1">
                  <a:off x="4044220" y="3265196"/>
                  <a:ext cx="292343" cy="28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911" name="Group 910">
            <a:extLst>
              <a:ext uri="{FF2B5EF4-FFF2-40B4-BE49-F238E27FC236}">
                <a16:creationId xmlns:a16="http://schemas.microsoft.com/office/drawing/2014/main" xmlns="" id="{0E797EA2-B138-4439-9528-9029B19DF6F3}"/>
              </a:ext>
            </a:extLst>
          </p:cNvPr>
          <p:cNvGrpSpPr/>
          <p:nvPr/>
        </p:nvGrpSpPr>
        <p:grpSpPr>
          <a:xfrm>
            <a:off x="8484727" y="4393499"/>
            <a:ext cx="344587" cy="624871"/>
            <a:chOff x="8484727" y="1960136"/>
            <a:chExt cx="344587" cy="624871"/>
          </a:xfrm>
        </p:grpSpPr>
        <p:graphicFrame>
          <p:nvGraphicFramePr>
            <p:cNvPr id="912" name="Object 911">
              <a:extLst>
                <a:ext uri="{FF2B5EF4-FFF2-40B4-BE49-F238E27FC236}">
                  <a16:creationId xmlns:a16="http://schemas.microsoft.com/office/drawing/2014/main" xmlns="" id="{BE216707-B28C-4263-AF9E-E0CD358D3B70}"/>
                </a:ext>
              </a:extLst>
            </p:cNvPr>
            <p:cNvGraphicFramePr>
              <a:graphicFrameLocks noChangeAspect="1"/>
            </p:cNvGraphicFramePr>
            <p:nvPr/>
          </p:nvGraphicFramePr>
          <p:xfrm>
            <a:off x="8540282" y="1960136"/>
            <a:ext cx="289032" cy="412189"/>
          </p:xfrm>
          <a:graphic>
            <a:graphicData uri="http://schemas.openxmlformats.org/presentationml/2006/ole">
              <mc:AlternateContent xmlns:mc="http://schemas.openxmlformats.org/markup-compatibility/2006">
                <mc:Choice xmlns:v="urn:schemas-microsoft-com:vml" Requires="v">
                  <p:oleObj spid="_x0000_s2912" name="CorelDRAW" r:id="rId6" imgW="1010147" imgH="1439931" progId="CorelDraw.Graphic.21">
                    <p:embed/>
                  </p:oleObj>
                </mc:Choice>
                <mc:Fallback>
                  <p:oleObj name="CorelDRAW" r:id="rId6" imgW="1010147" imgH="1439931" progId="CorelDraw.Graphic.21">
                    <p:embed/>
                    <p:pic>
                      <p:nvPicPr>
                        <p:cNvPr id="912" name="Object 911">
                          <a:extLst>
                            <a:ext uri="{FF2B5EF4-FFF2-40B4-BE49-F238E27FC236}">
                              <a16:creationId xmlns:a16="http://schemas.microsoft.com/office/drawing/2014/main" xmlns="" id="{BE216707-B28C-4263-AF9E-E0CD358D3B70}"/>
                            </a:ext>
                          </a:extLst>
                        </p:cNvPr>
                        <p:cNvPicPr/>
                        <p:nvPr/>
                      </p:nvPicPr>
                      <p:blipFill>
                        <a:blip r:embed="rId4"/>
                        <a:stretch>
                          <a:fillRect/>
                        </a:stretch>
                      </p:blipFill>
                      <p:spPr>
                        <a:xfrm>
                          <a:off x="8540282" y="1960136"/>
                          <a:ext cx="289032" cy="412189"/>
                        </a:xfrm>
                        <a:prstGeom prst="rect">
                          <a:avLst/>
                        </a:prstGeom>
                      </p:spPr>
                    </p:pic>
                  </p:oleObj>
                </mc:Fallback>
              </mc:AlternateContent>
            </a:graphicData>
          </a:graphic>
        </p:graphicFrame>
        <p:cxnSp>
          <p:nvCxnSpPr>
            <p:cNvPr id="913" name="Straight Connector 912">
              <a:extLst>
                <a:ext uri="{FF2B5EF4-FFF2-40B4-BE49-F238E27FC236}">
                  <a16:creationId xmlns:a16="http://schemas.microsoft.com/office/drawing/2014/main" xmlns="" id="{25FFB198-E691-4CF1-BE35-85DF3FFB1B99}"/>
                </a:ext>
              </a:extLst>
            </p:cNvPr>
            <p:cNvCxnSpPr>
              <a:cxnSpLocks/>
            </p:cNvCxnSpPr>
            <p:nvPr/>
          </p:nvCxnSpPr>
          <p:spPr>
            <a:xfrm>
              <a:off x="8484727" y="2157430"/>
              <a:ext cx="0" cy="42757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14" name="Group 913">
            <a:extLst>
              <a:ext uri="{FF2B5EF4-FFF2-40B4-BE49-F238E27FC236}">
                <a16:creationId xmlns:a16="http://schemas.microsoft.com/office/drawing/2014/main" xmlns="" id="{AD523A0A-77AD-4FE6-8895-D261F71AD04E}"/>
              </a:ext>
            </a:extLst>
          </p:cNvPr>
          <p:cNvGrpSpPr/>
          <p:nvPr/>
        </p:nvGrpSpPr>
        <p:grpSpPr>
          <a:xfrm>
            <a:off x="7932278" y="4867096"/>
            <a:ext cx="2449971" cy="908721"/>
            <a:chOff x="7932278" y="2433733"/>
            <a:chExt cx="2449971" cy="908721"/>
          </a:xfrm>
        </p:grpSpPr>
        <p:sp>
          <p:nvSpPr>
            <p:cNvPr id="915" name="TextBox 914">
              <a:extLst>
                <a:ext uri="{FF2B5EF4-FFF2-40B4-BE49-F238E27FC236}">
                  <a16:creationId xmlns:a16="http://schemas.microsoft.com/office/drawing/2014/main" xmlns="" id="{6D34D4CC-7B3E-4F94-B586-82ECD3E5004B}"/>
                </a:ext>
              </a:extLst>
            </p:cNvPr>
            <p:cNvSpPr txBox="1">
              <a:spLocks noChangeArrowheads="1"/>
            </p:cNvSpPr>
            <p:nvPr/>
          </p:nvSpPr>
          <p:spPr bwMode="auto">
            <a:xfrm>
              <a:off x="8632682" y="2696123"/>
              <a:ext cx="10823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D" altLang="en-US" dirty="0" err="1"/>
                <a:t>Keypoint</a:t>
              </a:r>
              <a:endParaRPr lang="en-ID" altLang="en-US" dirty="0"/>
            </a:p>
            <a:p>
              <a:pPr algn="ctr"/>
              <a:r>
                <a:rPr lang="en-ID" altLang="en-US" dirty="0" err="1"/>
                <a:t>Kopelan</a:t>
              </a:r>
              <a:endParaRPr lang="en-US" altLang="en-US" dirty="0"/>
            </a:p>
          </p:txBody>
        </p:sp>
        <p:grpSp>
          <p:nvGrpSpPr>
            <p:cNvPr id="916" name="Group 915">
              <a:extLst>
                <a:ext uri="{FF2B5EF4-FFF2-40B4-BE49-F238E27FC236}">
                  <a16:creationId xmlns:a16="http://schemas.microsoft.com/office/drawing/2014/main" xmlns="" id="{04408B2A-4762-4ABE-ACB6-E022D64621C7}"/>
                </a:ext>
              </a:extLst>
            </p:cNvPr>
            <p:cNvGrpSpPr/>
            <p:nvPr/>
          </p:nvGrpSpPr>
          <p:grpSpPr>
            <a:xfrm>
              <a:off x="7932278" y="2433733"/>
              <a:ext cx="2449971" cy="289032"/>
              <a:chOff x="7932278" y="2433733"/>
              <a:chExt cx="2449971" cy="289032"/>
            </a:xfrm>
          </p:grpSpPr>
          <p:cxnSp>
            <p:nvCxnSpPr>
              <p:cNvPr id="917" name="Straight Connector 916">
                <a:extLst>
                  <a:ext uri="{FF2B5EF4-FFF2-40B4-BE49-F238E27FC236}">
                    <a16:creationId xmlns:a16="http://schemas.microsoft.com/office/drawing/2014/main" xmlns="" id="{06761DC7-E035-46AB-9DC3-11682C0AEAFC}"/>
                  </a:ext>
                </a:extLst>
              </p:cNvPr>
              <p:cNvCxnSpPr>
                <a:cxnSpLocks/>
              </p:cNvCxnSpPr>
              <p:nvPr/>
            </p:nvCxnSpPr>
            <p:spPr>
              <a:xfrm flipV="1">
                <a:off x="7932278" y="2572150"/>
                <a:ext cx="2449971" cy="5618"/>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918" name="Group 917">
                <a:extLst>
                  <a:ext uri="{FF2B5EF4-FFF2-40B4-BE49-F238E27FC236}">
                    <a16:creationId xmlns:a16="http://schemas.microsoft.com/office/drawing/2014/main" xmlns="" id="{3D3A2611-B097-4A68-9487-B81AACA73923}"/>
                  </a:ext>
                </a:extLst>
              </p:cNvPr>
              <p:cNvGrpSpPr/>
              <p:nvPr/>
            </p:nvGrpSpPr>
            <p:grpSpPr>
              <a:xfrm>
                <a:off x="9027685" y="2433733"/>
                <a:ext cx="293605" cy="289032"/>
                <a:chOff x="4044220" y="3257603"/>
                <a:chExt cx="293605" cy="289032"/>
              </a:xfrm>
            </p:grpSpPr>
            <p:sp>
              <p:nvSpPr>
                <p:cNvPr id="919" name="Rectangle 918">
                  <a:extLst>
                    <a:ext uri="{FF2B5EF4-FFF2-40B4-BE49-F238E27FC236}">
                      <a16:creationId xmlns:a16="http://schemas.microsoft.com/office/drawing/2014/main" xmlns="" id="{18909A06-FF64-476A-B282-605EC3E49CB1}"/>
                    </a:ext>
                  </a:extLst>
                </p:cNvPr>
                <p:cNvSpPr/>
                <p:nvPr/>
              </p:nvSpPr>
              <p:spPr>
                <a:xfrm>
                  <a:off x="4048793" y="3257603"/>
                  <a:ext cx="289032" cy="289032"/>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920" name="Straight Connector 919">
                  <a:extLst>
                    <a:ext uri="{FF2B5EF4-FFF2-40B4-BE49-F238E27FC236}">
                      <a16:creationId xmlns:a16="http://schemas.microsoft.com/office/drawing/2014/main" xmlns="" id="{6B53BDB4-E2B0-4F72-A8ED-C59F526BEA10}"/>
                    </a:ext>
                  </a:extLst>
                </p:cNvPr>
                <p:cNvCxnSpPr/>
                <p:nvPr/>
              </p:nvCxnSpPr>
              <p:spPr>
                <a:xfrm>
                  <a:off x="4048793" y="3257603"/>
                  <a:ext cx="289032" cy="2890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a:extLst>
                    <a:ext uri="{FF2B5EF4-FFF2-40B4-BE49-F238E27FC236}">
                      <a16:creationId xmlns:a16="http://schemas.microsoft.com/office/drawing/2014/main" xmlns="" id="{D932E564-4CA4-4DAD-9BBF-C57A754D02F8}"/>
                    </a:ext>
                  </a:extLst>
                </p:cNvPr>
                <p:cNvCxnSpPr>
                  <a:cxnSpLocks/>
                </p:cNvCxnSpPr>
                <p:nvPr/>
              </p:nvCxnSpPr>
              <p:spPr>
                <a:xfrm flipH="1">
                  <a:off x="4044220" y="3265196"/>
                  <a:ext cx="292343" cy="28143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grpSp>
      <p:grpSp>
        <p:nvGrpSpPr>
          <p:cNvPr id="922" name="Group 921">
            <a:extLst>
              <a:ext uri="{FF2B5EF4-FFF2-40B4-BE49-F238E27FC236}">
                <a16:creationId xmlns:a16="http://schemas.microsoft.com/office/drawing/2014/main" xmlns="" id="{4E684FF1-65BE-4B46-B352-52F787209A43}"/>
              </a:ext>
            </a:extLst>
          </p:cNvPr>
          <p:cNvGrpSpPr/>
          <p:nvPr/>
        </p:nvGrpSpPr>
        <p:grpSpPr>
          <a:xfrm>
            <a:off x="6043049" y="4462500"/>
            <a:ext cx="2201113" cy="1113327"/>
            <a:chOff x="6043049" y="2029137"/>
            <a:chExt cx="2201113" cy="1113327"/>
          </a:xfrm>
        </p:grpSpPr>
        <p:grpSp>
          <p:nvGrpSpPr>
            <p:cNvPr id="923" name="Group 922">
              <a:extLst>
                <a:ext uri="{FF2B5EF4-FFF2-40B4-BE49-F238E27FC236}">
                  <a16:creationId xmlns:a16="http://schemas.microsoft.com/office/drawing/2014/main" xmlns="" id="{3695DAA4-F90F-47A0-BF32-2D59582D5030}"/>
                </a:ext>
              </a:extLst>
            </p:cNvPr>
            <p:cNvGrpSpPr/>
            <p:nvPr/>
          </p:nvGrpSpPr>
          <p:grpSpPr>
            <a:xfrm>
              <a:off x="6043049" y="2029137"/>
              <a:ext cx="1889229" cy="697948"/>
              <a:chOff x="6043049" y="2029137"/>
              <a:chExt cx="1889229" cy="697948"/>
            </a:xfrm>
          </p:grpSpPr>
          <p:graphicFrame>
            <p:nvGraphicFramePr>
              <p:cNvPr id="925" name="Object 924">
                <a:extLst>
                  <a:ext uri="{FF2B5EF4-FFF2-40B4-BE49-F238E27FC236}">
                    <a16:creationId xmlns:a16="http://schemas.microsoft.com/office/drawing/2014/main" xmlns="" id="{BFC15349-9A42-48D2-B911-BC7B07F2743C}"/>
                  </a:ext>
                </a:extLst>
              </p:cNvPr>
              <p:cNvGraphicFramePr>
                <a:graphicFrameLocks noChangeAspect="1"/>
              </p:cNvGraphicFramePr>
              <p:nvPr/>
            </p:nvGraphicFramePr>
            <p:xfrm>
              <a:off x="6787851" y="2029137"/>
              <a:ext cx="289032" cy="412189"/>
            </p:xfrm>
            <a:graphic>
              <a:graphicData uri="http://schemas.openxmlformats.org/presentationml/2006/ole">
                <mc:AlternateContent xmlns:mc="http://schemas.openxmlformats.org/markup-compatibility/2006">
                  <mc:Choice xmlns:v="urn:schemas-microsoft-com:vml" Requires="v">
                    <p:oleObj spid="_x0000_s2913" name="CorelDRAW" r:id="rId7" imgW="1010147" imgH="1439931" progId="CorelDraw.Graphic.21">
                      <p:embed/>
                    </p:oleObj>
                  </mc:Choice>
                  <mc:Fallback>
                    <p:oleObj name="CorelDRAW" r:id="rId7" imgW="1010147" imgH="1439931" progId="CorelDraw.Graphic.21">
                      <p:embed/>
                      <p:pic>
                        <p:nvPicPr>
                          <p:cNvPr id="925" name="Object 924">
                            <a:extLst>
                              <a:ext uri="{FF2B5EF4-FFF2-40B4-BE49-F238E27FC236}">
                                <a16:creationId xmlns:a16="http://schemas.microsoft.com/office/drawing/2014/main" xmlns="" id="{BFC15349-9A42-48D2-B911-BC7B07F2743C}"/>
                              </a:ext>
                            </a:extLst>
                          </p:cNvPr>
                          <p:cNvPicPr/>
                          <p:nvPr/>
                        </p:nvPicPr>
                        <p:blipFill>
                          <a:blip r:embed="rId4"/>
                          <a:stretch>
                            <a:fillRect/>
                          </a:stretch>
                        </p:blipFill>
                        <p:spPr>
                          <a:xfrm>
                            <a:off x="6787851" y="2029137"/>
                            <a:ext cx="289032" cy="412189"/>
                          </a:xfrm>
                          <a:prstGeom prst="rect">
                            <a:avLst/>
                          </a:prstGeom>
                        </p:spPr>
                      </p:pic>
                    </p:oleObj>
                  </mc:Fallback>
                </mc:AlternateContent>
              </a:graphicData>
            </a:graphic>
          </p:graphicFrame>
          <p:cxnSp>
            <p:nvCxnSpPr>
              <p:cNvPr id="926" name="Straight Connector 925">
                <a:extLst>
                  <a:ext uri="{FF2B5EF4-FFF2-40B4-BE49-F238E27FC236}">
                    <a16:creationId xmlns:a16="http://schemas.microsoft.com/office/drawing/2014/main" xmlns="" id="{BC99437B-0194-456F-B6A3-CFF8BA0D428A}"/>
                  </a:ext>
                </a:extLst>
              </p:cNvPr>
              <p:cNvCxnSpPr>
                <a:cxnSpLocks/>
              </p:cNvCxnSpPr>
              <p:nvPr/>
            </p:nvCxnSpPr>
            <p:spPr>
              <a:xfrm>
                <a:off x="6043049" y="2569012"/>
                <a:ext cx="162313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27" name="Group 926">
                <a:extLst>
                  <a:ext uri="{FF2B5EF4-FFF2-40B4-BE49-F238E27FC236}">
                    <a16:creationId xmlns:a16="http://schemas.microsoft.com/office/drawing/2014/main" xmlns="" id="{D5700597-CE95-4035-81FF-24E7A371F5D2}"/>
                  </a:ext>
                </a:extLst>
              </p:cNvPr>
              <p:cNvGrpSpPr/>
              <p:nvPr/>
            </p:nvGrpSpPr>
            <p:grpSpPr>
              <a:xfrm>
                <a:off x="7638673" y="2438053"/>
                <a:ext cx="293605" cy="289032"/>
                <a:chOff x="4044220" y="3257603"/>
                <a:chExt cx="293605" cy="289032"/>
              </a:xfrm>
            </p:grpSpPr>
            <p:sp>
              <p:nvSpPr>
                <p:cNvPr id="928" name="Rectangle 927">
                  <a:extLst>
                    <a:ext uri="{FF2B5EF4-FFF2-40B4-BE49-F238E27FC236}">
                      <a16:creationId xmlns:a16="http://schemas.microsoft.com/office/drawing/2014/main" xmlns="" id="{49F86433-B0FC-4E04-B254-C805080EB6EB}"/>
                    </a:ext>
                  </a:extLst>
                </p:cNvPr>
                <p:cNvSpPr/>
                <p:nvPr/>
              </p:nvSpPr>
              <p:spPr>
                <a:xfrm>
                  <a:off x="4048793" y="3257603"/>
                  <a:ext cx="289032" cy="289032"/>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929" name="Straight Connector 928">
                  <a:extLst>
                    <a:ext uri="{FF2B5EF4-FFF2-40B4-BE49-F238E27FC236}">
                      <a16:creationId xmlns:a16="http://schemas.microsoft.com/office/drawing/2014/main" xmlns="" id="{65BAAF3B-7786-4E6D-B5C8-1E048929C551}"/>
                    </a:ext>
                  </a:extLst>
                </p:cNvPr>
                <p:cNvCxnSpPr/>
                <p:nvPr/>
              </p:nvCxnSpPr>
              <p:spPr>
                <a:xfrm>
                  <a:off x="4048793" y="3257603"/>
                  <a:ext cx="289032" cy="2890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xmlns="" id="{B025770A-412D-4845-8DFE-7B3652D737B5}"/>
                    </a:ext>
                  </a:extLst>
                </p:cNvPr>
                <p:cNvCxnSpPr>
                  <a:cxnSpLocks/>
                </p:cNvCxnSpPr>
                <p:nvPr/>
              </p:nvCxnSpPr>
              <p:spPr>
                <a:xfrm flipH="1">
                  <a:off x="4044220" y="3265196"/>
                  <a:ext cx="292343" cy="28143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924" name="TextBox 923">
              <a:extLst>
                <a:ext uri="{FF2B5EF4-FFF2-40B4-BE49-F238E27FC236}">
                  <a16:creationId xmlns:a16="http://schemas.microsoft.com/office/drawing/2014/main" xmlns="" id="{55EF1AD0-059D-4F71-A0F7-9B148A64355D}"/>
                </a:ext>
              </a:extLst>
            </p:cNvPr>
            <p:cNvSpPr txBox="1">
              <a:spLocks noChangeArrowheads="1"/>
            </p:cNvSpPr>
            <p:nvPr/>
          </p:nvSpPr>
          <p:spPr bwMode="auto">
            <a:xfrm>
              <a:off x="7405471" y="2773132"/>
              <a:ext cx="8386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LBS B</a:t>
              </a:r>
            </a:p>
          </p:txBody>
        </p:sp>
      </p:grpSp>
      <p:grpSp>
        <p:nvGrpSpPr>
          <p:cNvPr id="931" name="Group 930">
            <a:extLst>
              <a:ext uri="{FF2B5EF4-FFF2-40B4-BE49-F238E27FC236}">
                <a16:creationId xmlns:a16="http://schemas.microsoft.com/office/drawing/2014/main" xmlns="" id="{EA2EBFF3-7169-441F-A7C7-53B0550FFEDC}"/>
              </a:ext>
            </a:extLst>
          </p:cNvPr>
          <p:cNvGrpSpPr/>
          <p:nvPr/>
        </p:nvGrpSpPr>
        <p:grpSpPr>
          <a:xfrm>
            <a:off x="8220365" y="3648588"/>
            <a:ext cx="2454170" cy="492830"/>
            <a:chOff x="8220365" y="1215225"/>
            <a:chExt cx="2454170" cy="492830"/>
          </a:xfrm>
        </p:grpSpPr>
        <p:sp>
          <p:nvSpPr>
            <p:cNvPr id="932" name="Rectangle 931">
              <a:extLst>
                <a:ext uri="{FF2B5EF4-FFF2-40B4-BE49-F238E27FC236}">
                  <a16:creationId xmlns:a16="http://schemas.microsoft.com/office/drawing/2014/main" xmlns="" id="{8DB70CDF-AB2E-4073-831B-AC2584EF6073}"/>
                </a:ext>
              </a:extLst>
            </p:cNvPr>
            <p:cNvSpPr/>
            <p:nvPr/>
          </p:nvSpPr>
          <p:spPr>
            <a:xfrm>
              <a:off x="8220365" y="1293542"/>
              <a:ext cx="2161884" cy="332703"/>
            </a:xfrm>
            <a:prstGeom prst="rect">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r>
                <a:rPr lang="en-US" b="1" dirty="0" err="1">
                  <a:solidFill>
                    <a:schemeClr val="bg1"/>
                  </a:solidFill>
                </a:rPr>
                <a:t>sistem</a:t>
              </a:r>
              <a:r>
                <a:rPr lang="en-US" b="1" dirty="0">
                  <a:solidFill>
                    <a:schemeClr val="bg1"/>
                  </a:solidFill>
                </a:rPr>
                <a:t> non looping</a:t>
              </a:r>
              <a:endParaRPr lang="en-ID" b="1" dirty="0">
                <a:solidFill>
                  <a:schemeClr val="bg1"/>
                </a:solidFill>
              </a:endParaRPr>
            </a:p>
          </p:txBody>
        </p:sp>
        <p:pic>
          <p:nvPicPr>
            <p:cNvPr id="933" name="Picture 932">
              <a:extLst>
                <a:ext uri="{FF2B5EF4-FFF2-40B4-BE49-F238E27FC236}">
                  <a16:creationId xmlns:a16="http://schemas.microsoft.com/office/drawing/2014/main" xmlns="" id="{CB2D5F17-AECB-48AF-A381-A55BA19959AF}"/>
                </a:ext>
              </a:extLst>
            </p:cNvPr>
            <p:cNvPicPr>
              <a:picLocks noChangeAspect="1"/>
            </p:cNvPicPr>
            <p:nvPr/>
          </p:nvPicPr>
          <p:blipFill>
            <a:blip r:embed="rId8">
              <a:lum bright="20000" contrast="20000"/>
            </a:blip>
            <a:stretch>
              <a:fillRect/>
            </a:stretch>
          </p:blipFill>
          <p:spPr>
            <a:xfrm>
              <a:off x="10181705" y="1215225"/>
              <a:ext cx="492830" cy="492830"/>
            </a:xfrm>
            <a:prstGeom prst="rect">
              <a:avLst/>
            </a:prstGeom>
          </p:spPr>
        </p:pic>
      </p:grpSp>
      <p:grpSp>
        <p:nvGrpSpPr>
          <p:cNvPr id="934" name="Group 933">
            <a:extLst>
              <a:ext uri="{FF2B5EF4-FFF2-40B4-BE49-F238E27FC236}">
                <a16:creationId xmlns:a16="http://schemas.microsoft.com/office/drawing/2014/main" xmlns="" id="{58AAE13C-A361-4898-9988-B287E8BFBC01}"/>
              </a:ext>
            </a:extLst>
          </p:cNvPr>
          <p:cNvGrpSpPr/>
          <p:nvPr/>
        </p:nvGrpSpPr>
        <p:grpSpPr>
          <a:xfrm>
            <a:off x="1285621" y="4348956"/>
            <a:ext cx="9581789" cy="1338828"/>
            <a:chOff x="1285621" y="1915593"/>
            <a:chExt cx="9581789" cy="1338828"/>
          </a:xfrm>
        </p:grpSpPr>
        <p:grpSp>
          <p:nvGrpSpPr>
            <p:cNvPr id="935" name="Group 934">
              <a:extLst>
                <a:ext uri="{FF2B5EF4-FFF2-40B4-BE49-F238E27FC236}">
                  <a16:creationId xmlns:a16="http://schemas.microsoft.com/office/drawing/2014/main" xmlns="" id="{1F58773F-F731-4E77-BC56-7C3B6EB17F30}"/>
                </a:ext>
              </a:extLst>
            </p:cNvPr>
            <p:cNvGrpSpPr/>
            <p:nvPr/>
          </p:nvGrpSpPr>
          <p:grpSpPr>
            <a:xfrm>
              <a:off x="1771649" y="1960136"/>
              <a:ext cx="8610600" cy="1226414"/>
              <a:chOff x="1771649" y="1960136"/>
              <a:chExt cx="8610600" cy="1226414"/>
            </a:xfrm>
          </p:grpSpPr>
          <p:cxnSp>
            <p:nvCxnSpPr>
              <p:cNvPr id="938" name="Straight Connector 937">
                <a:extLst>
                  <a:ext uri="{FF2B5EF4-FFF2-40B4-BE49-F238E27FC236}">
                    <a16:creationId xmlns:a16="http://schemas.microsoft.com/office/drawing/2014/main" xmlns="" id="{F7B3F2AC-475A-45CB-9F87-3D0B03C40EA0}"/>
                  </a:ext>
                </a:extLst>
              </p:cNvPr>
              <p:cNvCxnSpPr/>
              <p:nvPr/>
            </p:nvCxnSpPr>
            <p:spPr>
              <a:xfrm>
                <a:off x="1771649" y="1960136"/>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xmlns="" id="{3CF26565-33FE-401C-B4BE-42FA1343E8FB}"/>
                  </a:ext>
                </a:extLst>
              </p:cNvPr>
              <p:cNvCxnSpPr/>
              <p:nvPr/>
            </p:nvCxnSpPr>
            <p:spPr>
              <a:xfrm>
                <a:off x="10382249" y="1967350"/>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936" name="TextBox 935">
              <a:extLst>
                <a:ext uri="{FF2B5EF4-FFF2-40B4-BE49-F238E27FC236}">
                  <a16:creationId xmlns:a16="http://schemas.microsoft.com/office/drawing/2014/main" xmlns="" id="{B87917F7-3E8E-4797-9E92-FB0F7310F869}"/>
                </a:ext>
              </a:extLst>
            </p:cNvPr>
            <p:cNvSpPr txBox="1">
              <a:spLocks noChangeArrowheads="1"/>
            </p:cNvSpPr>
            <p:nvPr/>
          </p:nvSpPr>
          <p:spPr bwMode="auto">
            <a:xfrm rot="16200000">
              <a:off x="10013330" y="2400341"/>
              <a:ext cx="1338828" cy="369332"/>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FEEDER B</a:t>
              </a:r>
            </a:p>
          </p:txBody>
        </p:sp>
        <p:sp>
          <p:nvSpPr>
            <p:cNvPr id="937" name="TextBox 936">
              <a:extLst>
                <a:ext uri="{FF2B5EF4-FFF2-40B4-BE49-F238E27FC236}">
                  <a16:creationId xmlns:a16="http://schemas.microsoft.com/office/drawing/2014/main" xmlns="" id="{E8E0FB19-205E-4D70-92F0-0A832F884CDE}"/>
                </a:ext>
              </a:extLst>
            </p:cNvPr>
            <p:cNvSpPr txBox="1">
              <a:spLocks noChangeArrowheads="1"/>
            </p:cNvSpPr>
            <p:nvPr/>
          </p:nvSpPr>
          <p:spPr bwMode="auto">
            <a:xfrm rot="16200000">
              <a:off x="807252" y="2400341"/>
              <a:ext cx="1326069" cy="369332"/>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FEEDER A</a:t>
              </a:r>
            </a:p>
          </p:txBody>
        </p:sp>
      </p:grpSp>
      <p:grpSp>
        <p:nvGrpSpPr>
          <p:cNvPr id="940" name="Group 939">
            <a:extLst>
              <a:ext uri="{FF2B5EF4-FFF2-40B4-BE49-F238E27FC236}">
                <a16:creationId xmlns:a16="http://schemas.microsoft.com/office/drawing/2014/main" xmlns="" id="{5A0603B6-AB69-4020-9B1D-A4A9B59852A7}"/>
              </a:ext>
            </a:extLst>
          </p:cNvPr>
          <p:cNvGrpSpPr/>
          <p:nvPr/>
        </p:nvGrpSpPr>
        <p:grpSpPr>
          <a:xfrm>
            <a:off x="3491881" y="5002375"/>
            <a:ext cx="4174301" cy="1236373"/>
            <a:chOff x="3491881" y="2569012"/>
            <a:chExt cx="4174301" cy="1236373"/>
          </a:xfrm>
        </p:grpSpPr>
        <p:cxnSp>
          <p:nvCxnSpPr>
            <p:cNvPr id="941" name="Straight Connector 940">
              <a:extLst>
                <a:ext uri="{FF2B5EF4-FFF2-40B4-BE49-F238E27FC236}">
                  <a16:creationId xmlns:a16="http://schemas.microsoft.com/office/drawing/2014/main" xmlns="" id="{D85589AD-9255-48D9-8E9B-CB385E3915A7}"/>
                </a:ext>
              </a:extLst>
            </p:cNvPr>
            <p:cNvCxnSpPr>
              <a:cxnSpLocks/>
            </p:cNvCxnSpPr>
            <p:nvPr/>
          </p:nvCxnSpPr>
          <p:spPr>
            <a:xfrm flipV="1">
              <a:off x="3491881" y="2586858"/>
              <a:ext cx="1293206" cy="601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xmlns="" id="{A6C8483D-9225-425D-8099-3EB1BB235D67}"/>
                </a:ext>
              </a:extLst>
            </p:cNvPr>
            <p:cNvCxnSpPr>
              <a:cxnSpLocks/>
            </p:cNvCxnSpPr>
            <p:nvPr/>
          </p:nvCxnSpPr>
          <p:spPr>
            <a:xfrm>
              <a:off x="6043049" y="2569013"/>
              <a:ext cx="1623133"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3" name="Straight Connector 942">
              <a:extLst>
                <a:ext uri="{FF2B5EF4-FFF2-40B4-BE49-F238E27FC236}">
                  <a16:creationId xmlns:a16="http://schemas.microsoft.com/office/drawing/2014/main" xmlns="" id="{8F844683-1642-4D51-B987-1439AEEDFADC}"/>
                </a:ext>
              </a:extLst>
            </p:cNvPr>
            <p:cNvCxnSpPr>
              <a:cxnSpLocks/>
            </p:cNvCxnSpPr>
            <p:nvPr/>
          </p:nvCxnSpPr>
          <p:spPr>
            <a:xfrm flipV="1">
              <a:off x="4767542" y="2569012"/>
              <a:ext cx="1274200" cy="79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44" name="Group 943">
              <a:extLst>
                <a:ext uri="{FF2B5EF4-FFF2-40B4-BE49-F238E27FC236}">
                  <a16:creationId xmlns:a16="http://schemas.microsoft.com/office/drawing/2014/main" xmlns="" id="{CF24377D-3400-4E39-A91B-4CC6A461F58B}"/>
                </a:ext>
              </a:extLst>
            </p:cNvPr>
            <p:cNvGrpSpPr/>
            <p:nvPr/>
          </p:nvGrpSpPr>
          <p:grpSpPr>
            <a:xfrm>
              <a:off x="4044294" y="2576950"/>
              <a:ext cx="293605" cy="1228435"/>
              <a:chOff x="4044220" y="2576950"/>
              <a:chExt cx="293605" cy="1228435"/>
            </a:xfrm>
          </p:grpSpPr>
          <p:cxnSp>
            <p:nvCxnSpPr>
              <p:cNvPr id="945" name="Straight Connector 944">
                <a:extLst>
                  <a:ext uri="{FF2B5EF4-FFF2-40B4-BE49-F238E27FC236}">
                    <a16:creationId xmlns:a16="http://schemas.microsoft.com/office/drawing/2014/main" xmlns="" id="{16D6A7DB-E8C8-4CF3-AEFB-344C45761BF5}"/>
                  </a:ext>
                </a:extLst>
              </p:cNvPr>
              <p:cNvCxnSpPr>
                <a:cxnSpLocks/>
              </p:cNvCxnSpPr>
              <p:nvPr/>
            </p:nvCxnSpPr>
            <p:spPr>
              <a:xfrm>
                <a:off x="4193309" y="2576950"/>
                <a:ext cx="0" cy="122843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946" name="Group 945">
                <a:extLst>
                  <a:ext uri="{FF2B5EF4-FFF2-40B4-BE49-F238E27FC236}">
                    <a16:creationId xmlns:a16="http://schemas.microsoft.com/office/drawing/2014/main" xmlns="" id="{0E36BE7C-5D3C-42CF-AF2D-1A08BA52840B}"/>
                  </a:ext>
                </a:extLst>
              </p:cNvPr>
              <p:cNvGrpSpPr/>
              <p:nvPr/>
            </p:nvGrpSpPr>
            <p:grpSpPr>
              <a:xfrm>
                <a:off x="4044220" y="3165243"/>
                <a:ext cx="293605" cy="289032"/>
                <a:chOff x="4044220" y="3257603"/>
                <a:chExt cx="293605" cy="289032"/>
              </a:xfrm>
            </p:grpSpPr>
            <p:sp>
              <p:nvSpPr>
                <p:cNvPr id="947" name="Rectangle 946">
                  <a:extLst>
                    <a:ext uri="{FF2B5EF4-FFF2-40B4-BE49-F238E27FC236}">
                      <a16:creationId xmlns:a16="http://schemas.microsoft.com/office/drawing/2014/main" xmlns="" id="{46F96B89-9E67-4E41-9E61-230A7ABBD9C3}"/>
                    </a:ext>
                  </a:extLst>
                </p:cNvPr>
                <p:cNvSpPr/>
                <p:nvPr/>
              </p:nvSpPr>
              <p:spPr>
                <a:xfrm>
                  <a:off x="4048793" y="3257603"/>
                  <a:ext cx="289032" cy="289032"/>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948" name="Straight Connector 947">
                  <a:extLst>
                    <a:ext uri="{FF2B5EF4-FFF2-40B4-BE49-F238E27FC236}">
                      <a16:creationId xmlns:a16="http://schemas.microsoft.com/office/drawing/2014/main" xmlns="" id="{05869084-C54F-45FB-8D27-E0EBB24A4282}"/>
                    </a:ext>
                  </a:extLst>
                </p:cNvPr>
                <p:cNvCxnSpPr/>
                <p:nvPr/>
              </p:nvCxnSpPr>
              <p:spPr>
                <a:xfrm>
                  <a:off x="4048793" y="3257603"/>
                  <a:ext cx="289032" cy="28903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a:extLst>
                    <a:ext uri="{FF2B5EF4-FFF2-40B4-BE49-F238E27FC236}">
                      <a16:creationId xmlns:a16="http://schemas.microsoft.com/office/drawing/2014/main" xmlns="" id="{3B25A485-96B8-4DA5-86BF-93199F3FCB6C}"/>
                    </a:ext>
                  </a:extLst>
                </p:cNvPr>
                <p:cNvCxnSpPr>
                  <a:cxnSpLocks/>
                </p:cNvCxnSpPr>
                <p:nvPr/>
              </p:nvCxnSpPr>
              <p:spPr>
                <a:xfrm flipH="1">
                  <a:off x="4044220" y="3265196"/>
                  <a:ext cx="292343" cy="28143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grpSp>
      <p:grpSp>
        <p:nvGrpSpPr>
          <p:cNvPr id="950" name="Group 949">
            <a:extLst>
              <a:ext uri="{FF2B5EF4-FFF2-40B4-BE49-F238E27FC236}">
                <a16:creationId xmlns:a16="http://schemas.microsoft.com/office/drawing/2014/main" xmlns="" id="{E23C2ED5-6BAF-4757-A7DC-B69C4A889BA3}"/>
              </a:ext>
            </a:extLst>
          </p:cNvPr>
          <p:cNvGrpSpPr/>
          <p:nvPr/>
        </p:nvGrpSpPr>
        <p:grpSpPr>
          <a:xfrm>
            <a:off x="4674623" y="4477792"/>
            <a:ext cx="1459054" cy="608721"/>
            <a:chOff x="4674623" y="2044429"/>
            <a:chExt cx="1459054" cy="608721"/>
          </a:xfrm>
        </p:grpSpPr>
        <p:sp>
          <p:nvSpPr>
            <p:cNvPr id="951" name="Oval 950">
              <a:extLst>
                <a:ext uri="{FF2B5EF4-FFF2-40B4-BE49-F238E27FC236}">
                  <a16:creationId xmlns:a16="http://schemas.microsoft.com/office/drawing/2014/main" xmlns="" id="{DCB31A79-7DA1-416B-BE63-6B3013E422FA}"/>
                </a:ext>
              </a:extLst>
            </p:cNvPr>
            <p:cNvSpPr/>
            <p:nvPr/>
          </p:nvSpPr>
          <p:spPr>
            <a:xfrm>
              <a:off x="4768849" y="2500750"/>
              <a:ext cx="152400" cy="1524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52" name="Oval 951">
              <a:extLst>
                <a:ext uri="{FF2B5EF4-FFF2-40B4-BE49-F238E27FC236}">
                  <a16:creationId xmlns:a16="http://schemas.microsoft.com/office/drawing/2014/main" xmlns="" id="{971C0171-E950-490B-ABE0-560FDEAA74EA}"/>
                </a:ext>
              </a:extLst>
            </p:cNvPr>
            <p:cNvSpPr/>
            <p:nvPr/>
          </p:nvSpPr>
          <p:spPr>
            <a:xfrm>
              <a:off x="5890649" y="2492813"/>
              <a:ext cx="152400" cy="1524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53" name="TextBox 952">
              <a:extLst>
                <a:ext uri="{FF2B5EF4-FFF2-40B4-BE49-F238E27FC236}">
                  <a16:creationId xmlns:a16="http://schemas.microsoft.com/office/drawing/2014/main" xmlns="" id="{6E06CC07-3823-4545-BEF7-B22EC8D60AFD}"/>
                </a:ext>
              </a:extLst>
            </p:cNvPr>
            <p:cNvSpPr txBox="1">
              <a:spLocks noChangeArrowheads="1"/>
            </p:cNvSpPr>
            <p:nvPr/>
          </p:nvSpPr>
          <p:spPr bwMode="auto">
            <a:xfrm>
              <a:off x="4674623" y="2044429"/>
              <a:ext cx="1459054" cy="338554"/>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dirty="0">
                  <a:solidFill>
                    <a:srgbClr val="FF0000"/>
                  </a:solidFill>
                </a:rPr>
                <a:t>LOKASI HAR</a:t>
              </a:r>
            </a:p>
          </p:txBody>
        </p:sp>
      </p:grpSp>
      <p:grpSp>
        <p:nvGrpSpPr>
          <p:cNvPr id="954" name="Group 953">
            <a:extLst>
              <a:ext uri="{FF2B5EF4-FFF2-40B4-BE49-F238E27FC236}">
                <a16:creationId xmlns:a16="http://schemas.microsoft.com/office/drawing/2014/main" xmlns="" id="{BF652A79-3D9D-4F04-B2EC-AD7DF6BAB2AE}"/>
              </a:ext>
            </a:extLst>
          </p:cNvPr>
          <p:cNvGrpSpPr/>
          <p:nvPr/>
        </p:nvGrpSpPr>
        <p:grpSpPr>
          <a:xfrm>
            <a:off x="3194566" y="4240980"/>
            <a:ext cx="1577432" cy="1577432"/>
            <a:chOff x="3159842" y="1856582"/>
            <a:chExt cx="1577432" cy="1577432"/>
          </a:xfrm>
        </p:grpSpPr>
        <p:sp>
          <p:nvSpPr>
            <p:cNvPr id="955" name="Oval 954">
              <a:extLst>
                <a:ext uri="{FF2B5EF4-FFF2-40B4-BE49-F238E27FC236}">
                  <a16:creationId xmlns:a16="http://schemas.microsoft.com/office/drawing/2014/main" xmlns="" id="{7B9C285D-ADEE-4BA3-BBC9-483097B39EEB}"/>
                </a:ext>
              </a:extLst>
            </p:cNvPr>
            <p:cNvSpPr/>
            <p:nvPr/>
          </p:nvSpPr>
          <p:spPr>
            <a:xfrm>
              <a:off x="3159842" y="1856582"/>
              <a:ext cx="1577432" cy="1577432"/>
            </a:xfrm>
            <a:prstGeom prst="ellipse">
              <a:avLst/>
            </a:prstGeom>
            <a:solidFill>
              <a:schemeClr val="bg1">
                <a:lumMod val="85000"/>
                <a:alpha val="70000"/>
              </a:schemeClr>
            </a:solid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56" name="Picture 955">
              <a:extLst>
                <a:ext uri="{FF2B5EF4-FFF2-40B4-BE49-F238E27FC236}">
                  <a16:creationId xmlns:a16="http://schemas.microsoft.com/office/drawing/2014/main" xmlns="" id="{59E908FD-1F56-4D6F-ADEB-47739323590A}"/>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3631623" y="2121382"/>
              <a:ext cx="633870" cy="949902"/>
            </a:xfrm>
            <a:prstGeom prst="rect">
              <a:avLst/>
            </a:prstGeom>
          </p:spPr>
        </p:pic>
      </p:grpSp>
      <p:grpSp>
        <p:nvGrpSpPr>
          <p:cNvPr id="957" name="Group 956">
            <a:extLst>
              <a:ext uri="{FF2B5EF4-FFF2-40B4-BE49-F238E27FC236}">
                <a16:creationId xmlns:a16="http://schemas.microsoft.com/office/drawing/2014/main" xmlns="" id="{137B4A0F-92A8-4E05-9757-173FFA70B87A}"/>
              </a:ext>
            </a:extLst>
          </p:cNvPr>
          <p:cNvGrpSpPr/>
          <p:nvPr/>
        </p:nvGrpSpPr>
        <p:grpSpPr>
          <a:xfrm>
            <a:off x="5980674" y="4240980"/>
            <a:ext cx="1577432" cy="1577432"/>
            <a:chOff x="6003823" y="1807622"/>
            <a:chExt cx="1577432" cy="1577432"/>
          </a:xfrm>
        </p:grpSpPr>
        <p:sp>
          <p:nvSpPr>
            <p:cNvPr id="958" name="Oval 957">
              <a:extLst>
                <a:ext uri="{FF2B5EF4-FFF2-40B4-BE49-F238E27FC236}">
                  <a16:creationId xmlns:a16="http://schemas.microsoft.com/office/drawing/2014/main" xmlns="" id="{46699494-8536-4CBB-B8A0-C781463E1715}"/>
                </a:ext>
              </a:extLst>
            </p:cNvPr>
            <p:cNvSpPr/>
            <p:nvPr/>
          </p:nvSpPr>
          <p:spPr>
            <a:xfrm>
              <a:off x="6003823" y="1807622"/>
              <a:ext cx="1577432" cy="1577432"/>
            </a:xfrm>
            <a:prstGeom prst="ellipse">
              <a:avLst/>
            </a:prstGeom>
            <a:solidFill>
              <a:schemeClr val="bg1">
                <a:lumMod val="85000"/>
                <a:alpha val="70000"/>
              </a:schemeClr>
            </a:solid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59" name="Picture 958">
              <a:extLst>
                <a:ext uri="{FF2B5EF4-FFF2-40B4-BE49-F238E27FC236}">
                  <a16:creationId xmlns:a16="http://schemas.microsoft.com/office/drawing/2014/main" xmlns="" id="{001DDA5B-1A28-400E-BDE3-32207598F252}"/>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475604" y="2121382"/>
              <a:ext cx="633870" cy="949902"/>
            </a:xfrm>
            <a:prstGeom prst="rect">
              <a:avLst/>
            </a:prstGeom>
          </p:spPr>
        </p:pic>
      </p:grpSp>
      <p:grpSp>
        <p:nvGrpSpPr>
          <p:cNvPr id="960" name="Group 959">
            <a:extLst>
              <a:ext uri="{FF2B5EF4-FFF2-40B4-BE49-F238E27FC236}">
                <a16:creationId xmlns:a16="http://schemas.microsoft.com/office/drawing/2014/main" xmlns="" id="{0A4702B1-8C25-47B8-9A4E-E36D1A997C26}"/>
              </a:ext>
            </a:extLst>
          </p:cNvPr>
          <p:cNvGrpSpPr/>
          <p:nvPr/>
        </p:nvGrpSpPr>
        <p:grpSpPr>
          <a:xfrm>
            <a:off x="7690004" y="4240980"/>
            <a:ext cx="1577432" cy="2015990"/>
            <a:chOff x="7690004" y="1807617"/>
            <a:chExt cx="1577432" cy="2015990"/>
          </a:xfrm>
        </p:grpSpPr>
        <p:grpSp>
          <p:nvGrpSpPr>
            <p:cNvPr id="961" name="Group 960">
              <a:extLst>
                <a:ext uri="{FF2B5EF4-FFF2-40B4-BE49-F238E27FC236}">
                  <a16:creationId xmlns:a16="http://schemas.microsoft.com/office/drawing/2014/main" xmlns="" id="{D05CBA43-3942-4448-99AA-47ED8E5E7707}"/>
                </a:ext>
              </a:extLst>
            </p:cNvPr>
            <p:cNvGrpSpPr/>
            <p:nvPr/>
          </p:nvGrpSpPr>
          <p:grpSpPr>
            <a:xfrm>
              <a:off x="7690004" y="1807617"/>
              <a:ext cx="1577432" cy="2015990"/>
              <a:chOff x="7690004" y="1807617"/>
              <a:chExt cx="1577432" cy="2015990"/>
            </a:xfrm>
          </p:grpSpPr>
          <p:sp>
            <p:nvSpPr>
              <p:cNvPr id="963" name="Oval 962">
                <a:extLst>
                  <a:ext uri="{FF2B5EF4-FFF2-40B4-BE49-F238E27FC236}">
                    <a16:creationId xmlns:a16="http://schemas.microsoft.com/office/drawing/2014/main" xmlns="" id="{7A322DB8-290A-41DC-8C46-648320F169B1}"/>
                  </a:ext>
                </a:extLst>
              </p:cNvPr>
              <p:cNvSpPr/>
              <p:nvPr/>
            </p:nvSpPr>
            <p:spPr>
              <a:xfrm>
                <a:off x="7690004" y="1807617"/>
                <a:ext cx="1577432" cy="1577432"/>
              </a:xfrm>
              <a:prstGeom prst="ellipse">
                <a:avLst/>
              </a:prstGeom>
              <a:solidFill>
                <a:schemeClr val="bg1">
                  <a:lumMod val="85000"/>
                  <a:alpha val="70000"/>
                </a:schemeClr>
              </a:solid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64" name="TextBox 963">
                <a:extLst>
                  <a:ext uri="{FF2B5EF4-FFF2-40B4-BE49-F238E27FC236}">
                    <a16:creationId xmlns:a16="http://schemas.microsoft.com/office/drawing/2014/main" xmlns="" id="{CCEA7F5E-803A-4D05-8240-429FF6916041}"/>
                  </a:ext>
                </a:extLst>
              </p:cNvPr>
              <p:cNvSpPr txBox="1">
                <a:spLocks noChangeArrowheads="1"/>
              </p:cNvSpPr>
              <p:nvPr/>
            </p:nvSpPr>
            <p:spPr bwMode="auto">
              <a:xfrm>
                <a:off x="8014490" y="3454275"/>
                <a:ext cx="928459" cy="3693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Zona X</a:t>
                </a:r>
              </a:p>
            </p:txBody>
          </p:sp>
        </p:grpSp>
        <p:pic>
          <p:nvPicPr>
            <p:cNvPr id="962" name="Picture 961">
              <a:extLst>
                <a:ext uri="{FF2B5EF4-FFF2-40B4-BE49-F238E27FC236}">
                  <a16:creationId xmlns:a16="http://schemas.microsoft.com/office/drawing/2014/main" xmlns="" id="{325C65AF-19EF-46B9-A94E-B22B654D0219}"/>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8161784" y="2121377"/>
              <a:ext cx="633870" cy="949902"/>
            </a:xfrm>
            <a:prstGeom prst="rect">
              <a:avLst/>
            </a:prstGeom>
          </p:spPr>
        </p:pic>
      </p:grpSp>
      <p:grpSp>
        <p:nvGrpSpPr>
          <p:cNvPr id="1041" name="Group 1040">
            <a:extLst>
              <a:ext uri="{FF2B5EF4-FFF2-40B4-BE49-F238E27FC236}">
                <a16:creationId xmlns:a16="http://schemas.microsoft.com/office/drawing/2014/main" xmlns="" id="{331B576E-2766-40A3-AE8B-C99B970D0FC2}"/>
              </a:ext>
            </a:extLst>
          </p:cNvPr>
          <p:cNvGrpSpPr/>
          <p:nvPr/>
        </p:nvGrpSpPr>
        <p:grpSpPr>
          <a:xfrm>
            <a:off x="7690004" y="4240980"/>
            <a:ext cx="1577432" cy="2015990"/>
            <a:chOff x="7690004" y="1807617"/>
            <a:chExt cx="1577432" cy="2015990"/>
          </a:xfrm>
          <a:solidFill>
            <a:schemeClr val="bg1">
              <a:alpha val="75000"/>
            </a:schemeClr>
          </a:solidFill>
        </p:grpSpPr>
        <p:grpSp>
          <p:nvGrpSpPr>
            <p:cNvPr id="1042" name="Group 1041">
              <a:extLst>
                <a:ext uri="{FF2B5EF4-FFF2-40B4-BE49-F238E27FC236}">
                  <a16:creationId xmlns:a16="http://schemas.microsoft.com/office/drawing/2014/main" xmlns="" id="{BC7520DD-9D77-4195-912B-E7FDF0F2789B}"/>
                </a:ext>
              </a:extLst>
            </p:cNvPr>
            <p:cNvGrpSpPr/>
            <p:nvPr/>
          </p:nvGrpSpPr>
          <p:grpSpPr>
            <a:xfrm>
              <a:off x="7690004" y="1807617"/>
              <a:ext cx="1577432" cy="2015990"/>
              <a:chOff x="7690004" y="1807617"/>
              <a:chExt cx="1577432" cy="2015990"/>
            </a:xfrm>
            <a:grpFill/>
          </p:grpSpPr>
          <p:sp>
            <p:nvSpPr>
              <p:cNvPr id="1044" name="Oval 1043">
                <a:extLst>
                  <a:ext uri="{FF2B5EF4-FFF2-40B4-BE49-F238E27FC236}">
                    <a16:creationId xmlns:a16="http://schemas.microsoft.com/office/drawing/2014/main" xmlns="" id="{C19565FB-7256-4C29-AFCF-6ABEFF4F5285}"/>
                  </a:ext>
                </a:extLst>
              </p:cNvPr>
              <p:cNvSpPr/>
              <p:nvPr/>
            </p:nvSpPr>
            <p:spPr>
              <a:xfrm>
                <a:off x="7690004" y="1807617"/>
                <a:ext cx="1577432" cy="1577432"/>
              </a:xfrm>
              <a:prstGeom prst="ellipse">
                <a:avLst/>
              </a:prstGeom>
              <a:grp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45" name="TextBox 1044">
                <a:extLst>
                  <a:ext uri="{FF2B5EF4-FFF2-40B4-BE49-F238E27FC236}">
                    <a16:creationId xmlns:a16="http://schemas.microsoft.com/office/drawing/2014/main" xmlns="" id="{8FA2F1B3-67B3-458C-AA7A-AA24070BB460}"/>
                  </a:ext>
                </a:extLst>
              </p:cNvPr>
              <p:cNvSpPr txBox="1">
                <a:spLocks noChangeArrowheads="1"/>
              </p:cNvSpPr>
              <p:nvPr/>
            </p:nvSpPr>
            <p:spPr bwMode="auto">
              <a:xfrm>
                <a:off x="8014490" y="3454275"/>
                <a:ext cx="928459" cy="369332"/>
              </a:xfrm>
              <a:prstGeom prst="rect">
                <a:avLst/>
              </a:prstGeom>
              <a:grpFill/>
              <a:ln w="9525">
                <a:noFill/>
                <a:miter lim="800000"/>
                <a:headEnd/>
                <a:tailEnd/>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Zona X</a:t>
                </a:r>
              </a:p>
            </p:txBody>
          </p:sp>
        </p:grpSp>
        <p:pic>
          <p:nvPicPr>
            <p:cNvPr id="1043" name="Picture 1042">
              <a:extLst>
                <a:ext uri="{FF2B5EF4-FFF2-40B4-BE49-F238E27FC236}">
                  <a16:creationId xmlns:a16="http://schemas.microsoft.com/office/drawing/2014/main" xmlns="" id="{7BE5E247-3CAC-4C91-9A7F-1C5F458BFFBA}"/>
                </a:ext>
              </a:extLst>
            </p:cNvPr>
            <p:cNvPicPr>
              <a:picLocks noChangeAspect="1"/>
            </p:cNvPicPr>
            <p:nvPr/>
          </p:nvPicPr>
          <p:blipFill>
            <a:blip r:embed="rId11">
              <a:extLst>
                <a:ext uri="{BEBA8EAE-BF5A-486C-A8C5-ECC9F3942E4B}">
                  <a14:imgProps xmlns:a14="http://schemas.microsoft.com/office/drawing/2010/main">
                    <a14:imgLayer r:embed="rId10">
                      <a14:imgEffect>
                        <a14:saturation sat="200000"/>
                      </a14:imgEffect>
                    </a14:imgLayer>
                  </a14:imgProps>
                </a:ext>
                <a:ext uri="{28A0092B-C50C-407E-A947-70E740481C1C}">
                  <a14:useLocalDpi xmlns:a14="http://schemas.microsoft.com/office/drawing/2010/main" val="0"/>
                </a:ext>
              </a:extLst>
            </a:blip>
            <a:stretch>
              <a:fillRect/>
            </a:stretch>
          </p:blipFill>
          <p:spPr>
            <a:xfrm>
              <a:off x="8161784" y="2121377"/>
              <a:ext cx="633870" cy="949902"/>
            </a:xfrm>
            <a:prstGeom prst="rect">
              <a:avLst/>
            </a:prstGeom>
            <a:grpFill/>
            <a:ln>
              <a:noFill/>
            </a:ln>
          </p:spPr>
        </p:pic>
      </p:grpSp>
      <p:grpSp>
        <p:nvGrpSpPr>
          <p:cNvPr id="1046" name="Group 1045">
            <a:extLst>
              <a:ext uri="{FF2B5EF4-FFF2-40B4-BE49-F238E27FC236}">
                <a16:creationId xmlns:a16="http://schemas.microsoft.com/office/drawing/2014/main" xmlns="" id="{7636361F-C366-499C-8A32-57EDA490F427}"/>
              </a:ext>
            </a:extLst>
          </p:cNvPr>
          <p:cNvGrpSpPr/>
          <p:nvPr/>
        </p:nvGrpSpPr>
        <p:grpSpPr>
          <a:xfrm>
            <a:off x="8645241" y="3651950"/>
            <a:ext cx="2033628" cy="506979"/>
            <a:chOff x="8645241" y="1218587"/>
            <a:chExt cx="2033628" cy="506979"/>
          </a:xfrm>
        </p:grpSpPr>
        <p:sp>
          <p:nvSpPr>
            <p:cNvPr id="1047" name="Rectangle 1046">
              <a:extLst>
                <a:ext uri="{FF2B5EF4-FFF2-40B4-BE49-F238E27FC236}">
                  <a16:creationId xmlns:a16="http://schemas.microsoft.com/office/drawing/2014/main" xmlns="" id="{177958B2-EA51-47D8-9DE2-04DC7779F86F}"/>
                </a:ext>
              </a:extLst>
            </p:cNvPr>
            <p:cNvSpPr/>
            <p:nvPr/>
          </p:nvSpPr>
          <p:spPr>
            <a:xfrm>
              <a:off x="8645241" y="1293542"/>
              <a:ext cx="1656999" cy="332703"/>
            </a:xfrm>
            <a:prstGeom prst="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r>
                <a:rPr lang="en-US" b="1" dirty="0" err="1">
                  <a:solidFill>
                    <a:schemeClr val="bg1"/>
                  </a:solidFill>
                </a:rPr>
                <a:t>sistem</a:t>
              </a:r>
              <a:r>
                <a:rPr lang="en-US" b="1" dirty="0">
                  <a:solidFill>
                    <a:schemeClr val="bg1"/>
                  </a:solidFill>
                </a:rPr>
                <a:t> looping</a:t>
              </a:r>
              <a:endParaRPr lang="en-ID" b="1" dirty="0">
                <a:solidFill>
                  <a:schemeClr val="bg1"/>
                </a:solidFill>
              </a:endParaRPr>
            </a:p>
          </p:txBody>
        </p:sp>
        <p:pic>
          <p:nvPicPr>
            <p:cNvPr id="1048" name="Picture 1047">
              <a:extLst>
                <a:ext uri="{FF2B5EF4-FFF2-40B4-BE49-F238E27FC236}">
                  <a16:creationId xmlns:a16="http://schemas.microsoft.com/office/drawing/2014/main" xmlns="" id="{80D32FFB-BC40-4438-86BA-DA29A84E318E}"/>
                </a:ext>
              </a:extLst>
            </p:cNvPr>
            <p:cNvPicPr>
              <a:picLocks noChangeAspect="1"/>
            </p:cNvPicPr>
            <p:nvPr/>
          </p:nvPicPr>
          <p:blipFill>
            <a:blip r:embed="rId12">
              <a:lum contrast="20000"/>
            </a:blip>
            <a:stretch>
              <a:fillRect/>
            </a:stretch>
          </p:blipFill>
          <p:spPr>
            <a:xfrm>
              <a:off x="10171890" y="1218587"/>
              <a:ext cx="506979" cy="506979"/>
            </a:xfrm>
            <a:prstGeom prst="rect">
              <a:avLst/>
            </a:prstGeom>
          </p:spPr>
        </p:pic>
      </p:grpSp>
      <p:cxnSp>
        <p:nvCxnSpPr>
          <p:cNvPr id="1049" name="Straight Connector 1048">
            <a:extLst>
              <a:ext uri="{FF2B5EF4-FFF2-40B4-BE49-F238E27FC236}">
                <a16:creationId xmlns:a16="http://schemas.microsoft.com/office/drawing/2014/main" xmlns="" id="{A56A0F70-5CB2-441D-8BFE-D83B6F2F0382}"/>
              </a:ext>
            </a:extLst>
          </p:cNvPr>
          <p:cNvCxnSpPr>
            <a:cxnSpLocks/>
          </p:cNvCxnSpPr>
          <p:nvPr/>
        </p:nvCxnSpPr>
        <p:spPr>
          <a:xfrm flipV="1">
            <a:off x="4764678" y="4996672"/>
            <a:ext cx="1274200" cy="793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xmlns="" id="{8ACDA055-1ED7-4246-8EF8-0E29087B1D05}"/>
              </a:ext>
            </a:extLst>
          </p:cNvPr>
          <p:cNvGrpSpPr/>
          <p:nvPr/>
        </p:nvGrpSpPr>
        <p:grpSpPr>
          <a:xfrm>
            <a:off x="3410231" y="4453741"/>
            <a:ext cx="1358618" cy="560001"/>
            <a:chOff x="3410231" y="2022272"/>
            <a:chExt cx="1358618" cy="560001"/>
          </a:xfrm>
        </p:grpSpPr>
        <p:graphicFrame>
          <p:nvGraphicFramePr>
            <p:cNvPr id="1051" name="Object 1050">
              <a:extLst>
                <a:ext uri="{FF2B5EF4-FFF2-40B4-BE49-F238E27FC236}">
                  <a16:creationId xmlns:a16="http://schemas.microsoft.com/office/drawing/2014/main" xmlns="" id="{00E1F373-81B7-4A7F-AC38-21EC3CCD3DD9}"/>
                </a:ext>
              </a:extLst>
            </p:cNvPr>
            <p:cNvGraphicFramePr>
              <a:graphicFrameLocks noChangeAspect="1"/>
            </p:cNvGraphicFramePr>
            <p:nvPr/>
          </p:nvGraphicFramePr>
          <p:xfrm>
            <a:off x="3746724" y="2022272"/>
            <a:ext cx="289032" cy="412189"/>
          </p:xfrm>
          <a:graphic>
            <a:graphicData uri="http://schemas.openxmlformats.org/presentationml/2006/ole">
              <mc:AlternateContent xmlns:mc="http://schemas.openxmlformats.org/markup-compatibility/2006">
                <mc:Choice xmlns:v="urn:schemas-microsoft-com:vml" Requires="v">
                  <p:oleObj spid="_x0000_s2914" name="CorelDRAW" r:id="rId13" imgW="1010147" imgH="1439931" progId="CorelDraw.Graphic.21">
                    <p:embed/>
                  </p:oleObj>
                </mc:Choice>
                <mc:Fallback>
                  <p:oleObj name="CorelDRAW" r:id="rId13" imgW="1010147" imgH="1439931" progId="CorelDraw.Graphic.21">
                    <p:embed/>
                    <p:pic>
                      <p:nvPicPr>
                        <p:cNvPr id="1051" name="Object 1050">
                          <a:extLst>
                            <a:ext uri="{FF2B5EF4-FFF2-40B4-BE49-F238E27FC236}">
                              <a16:creationId xmlns:a16="http://schemas.microsoft.com/office/drawing/2014/main" xmlns="" id="{00E1F373-81B7-4A7F-AC38-21EC3CCD3DD9}"/>
                            </a:ext>
                          </a:extLst>
                        </p:cNvPr>
                        <p:cNvPicPr/>
                        <p:nvPr/>
                      </p:nvPicPr>
                      <p:blipFill>
                        <a:blip r:embed="rId4"/>
                        <a:stretch>
                          <a:fillRect/>
                        </a:stretch>
                      </p:blipFill>
                      <p:spPr>
                        <a:xfrm>
                          <a:off x="3746724" y="2022272"/>
                          <a:ext cx="289032" cy="412189"/>
                        </a:xfrm>
                        <a:prstGeom prst="rect">
                          <a:avLst/>
                        </a:prstGeom>
                      </p:spPr>
                    </p:pic>
                  </p:oleObj>
                </mc:Fallback>
              </mc:AlternateContent>
            </a:graphicData>
          </a:graphic>
        </p:graphicFrame>
        <p:cxnSp>
          <p:nvCxnSpPr>
            <p:cNvPr id="1052" name="Straight Connector 1051">
              <a:extLst>
                <a:ext uri="{FF2B5EF4-FFF2-40B4-BE49-F238E27FC236}">
                  <a16:creationId xmlns:a16="http://schemas.microsoft.com/office/drawing/2014/main" xmlns="" id="{D9C61AA2-4883-45AA-9774-1F0C87C347B6}"/>
                </a:ext>
              </a:extLst>
            </p:cNvPr>
            <p:cNvCxnSpPr>
              <a:cxnSpLocks/>
            </p:cNvCxnSpPr>
            <p:nvPr/>
          </p:nvCxnSpPr>
          <p:spPr>
            <a:xfrm flipV="1">
              <a:off x="3410231" y="2574215"/>
              <a:ext cx="1358618" cy="805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53" name="Group 1052">
            <a:extLst>
              <a:ext uri="{FF2B5EF4-FFF2-40B4-BE49-F238E27FC236}">
                <a16:creationId xmlns:a16="http://schemas.microsoft.com/office/drawing/2014/main" xmlns="" id="{1B590BE9-2C5F-4863-AD05-109619E6F2C6}"/>
              </a:ext>
            </a:extLst>
          </p:cNvPr>
          <p:cNvGrpSpPr/>
          <p:nvPr/>
        </p:nvGrpSpPr>
        <p:grpSpPr>
          <a:xfrm>
            <a:off x="72849" y="3539832"/>
            <a:ext cx="646331" cy="1988524"/>
            <a:chOff x="72849" y="1108363"/>
            <a:chExt cx="646331" cy="1988524"/>
          </a:xfrm>
        </p:grpSpPr>
        <p:sp>
          <p:nvSpPr>
            <p:cNvPr id="1054" name="Parallelogram 1053">
              <a:extLst>
                <a:ext uri="{FF2B5EF4-FFF2-40B4-BE49-F238E27FC236}">
                  <a16:creationId xmlns:a16="http://schemas.microsoft.com/office/drawing/2014/main" xmlns="" id="{EA696C95-E67B-41F3-97EA-0543F40D64D3}"/>
                </a:ext>
              </a:extLst>
            </p:cNvPr>
            <p:cNvSpPr/>
            <p:nvPr/>
          </p:nvSpPr>
          <p:spPr>
            <a:xfrm rot="16200000">
              <a:off x="-603964" y="1832508"/>
              <a:ext cx="1988524" cy="540234"/>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55" name="TextBox 1054">
              <a:extLst>
                <a:ext uri="{FF2B5EF4-FFF2-40B4-BE49-F238E27FC236}">
                  <a16:creationId xmlns:a16="http://schemas.microsoft.com/office/drawing/2014/main" xmlns="" id="{747A05D7-03C8-4A44-8367-386EA6B1F88F}"/>
                </a:ext>
              </a:extLst>
            </p:cNvPr>
            <p:cNvSpPr txBox="1"/>
            <p:nvPr/>
          </p:nvSpPr>
          <p:spPr>
            <a:xfrm rot="16200000">
              <a:off x="-392702" y="1846192"/>
              <a:ext cx="1577433" cy="646331"/>
            </a:xfrm>
            <a:prstGeom prst="rect">
              <a:avLst/>
            </a:prstGeom>
            <a:noFill/>
          </p:spPr>
          <p:txBody>
            <a:bodyPr wrap="square" rtlCol="0">
              <a:spAutoFit/>
            </a:bodyPr>
            <a:lstStyle/>
            <a:p>
              <a:pPr algn="ctr"/>
              <a:r>
                <a:rPr lang="en-US" sz="3600" b="1" i="1" dirty="0">
                  <a:solidFill>
                    <a:sysClr val="windowText" lastClr="000000"/>
                  </a:solidFill>
                  <a:latin typeface="Bebas" pitchFamily="2" charset="0"/>
                </a:rPr>
                <a:t>AFTER</a:t>
              </a:r>
              <a:endParaRPr lang="en-ID" sz="3600" b="1" i="1" dirty="0">
                <a:solidFill>
                  <a:sysClr val="windowText" lastClr="000000"/>
                </a:solidFill>
                <a:latin typeface="Bebas" pitchFamily="2" charset="0"/>
              </a:endParaRPr>
            </a:p>
          </p:txBody>
        </p:sp>
      </p:grpSp>
      <p:grpSp>
        <p:nvGrpSpPr>
          <p:cNvPr id="1056" name="Group 1055">
            <a:extLst>
              <a:ext uri="{FF2B5EF4-FFF2-40B4-BE49-F238E27FC236}">
                <a16:creationId xmlns:a16="http://schemas.microsoft.com/office/drawing/2014/main" xmlns="" id="{E64578A8-C277-4BDB-A5AD-A643D8A0A2C2}"/>
              </a:ext>
            </a:extLst>
          </p:cNvPr>
          <p:cNvGrpSpPr/>
          <p:nvPr/>
        </p:nvGrpSpPr>
        <p:grpSpPr>
          <a:xfrm>
            <a:off x="3601199" y="5008419"/>
            <a:ext cx="736626" cy="1228435"/>
            <a:chOff x="3601199" y="2576950"/>
            <a:chExt cx="736626" cy="1228435"/>
          </a:xfrm>
        </p:grpSpPr>
        <p:graphicFrame>
          <p:nvGraphicFramePr>
            <p:cNvPr id="1057" name="Object 1056">
              <a:extLst>
                <a:ext uri="{FF2B5EF4-FFF2-40B4-BE49-F238E27FC236}">
                  <a16:creationId xmlns:a16="http://schemas.microsoft.com/office/drawing/2014/main" xmlns="" id="{35CAA997-4CA2-4724-AA97-576BCA7636AD}"/>
                </a:ext>
              </a:extLst>
            </p:cNvPr>
            <p:cNvGraphicFramePr>
              <a:graphicFrameLocks noChangeAspect="1"/>
            </p:cNvGraphicFramePr>
            <p:nvPr/>
          </p:nvGraphicFramePr>
          <p:xfrm>
            <a:off x="3601199" y="3020433"/>
            <a:ext cx="289032" cy="412189"/>
          </p:xfrm>
          <a:graphic>
            <a:graphicData uri="http://schemas.openxmlformats.org/presentationml/2006/ole">
              <mc:AlternateContent xmlns:mc="http://schemas.openxmlformats.org/markup-compatibility/2006">
                <mc:Choice xmlns:v="urn:schemas-microsoft-com:vml" Requires="v">
                  <p:oleObj spid="_x0000_s2915" name="CorelDRAW" r:id="rId14" imgW="1010147" imgH="1439931" progId="CorelDraw.Graphic.21">
                    <p:embed/>
                  </p:oleObj>
                </mc:Choice>
                <mc:Fallback>
                  <p:oleObj name="CorelDRAW" r:id="rId14" imgW="1010147" imgH="1439931" progId="CorelDraw.Graphic.21">
                    <p:embed/>
                    <p:pic>
                      <p:nvPicPr>
                        <p:cNvPr id="1057" name="Object 1056">
                          <a:extLst>
                            <a:ext uri="{FF2B5EF4-FFF2-40B4-BE49-F238E27FC236}">
                              <a16:creationId xmlns:a16="http://schemas.microsoft.com/office/drawing/2014/main" xmlns="" id="{35CAA997-4CA2-4724-AA97-576BCA7636AD}"/>
                            </a:ext>
                          </a:extLst>
                        </p:cNvPr>
                        <p:cNvPicPr/>
                        <p:nvPr/>
                      </p:nvPicPr>
                      <p:blipFill>
                        <a:blip r:embed="rId4"/>
                        <a:stretch>
                          <a:fillRect/>
                        </a:stretch>
                      </p:blipFill>
                      <p:spPr>
                        <a:xfrm>
                          <a:off x="3601199" y="3020433"/>
                          <a:ext cx="289032" cy="412189"/>
                        </a:xfrm>
                        <a:prstGeom prst="rect">
                          <a:avLst/>
                        </a:prstGeom>
                      </p:spPr>
                    </p:pic>
                  </p:oleObj>
                </mc:Fallback>
              </mc:AlternateContent>
            </a:graphicData>
          </a:graphic>
        </p:graphicFrame>
        <p:cxnSp>
          <p:nvCxnSpPr>
            <p:cNvPr id="1058" name="Straight Connector 1057">
              <a:extLst>
                <a:ext uri="{FF2B5EF4-FFF2-40B4-BE49-F238E27FC236}">
                  <a16:creationId xmlns:a16="http://schemas.microsoft.com/office/drawing/2014/main" xmlns="" id="{9FCC6E77-6361-4C11-ABE8-DA39811F9166}"/>
                </a:ext>
              </a:extLst>
            </p:cNvPr>
            <p:cNvCxnSpPr>
              <a:cxnSpLocks/>
            </p:cNvCxnSpPr>
            <p:nvPr/>
          </p:nvCxnSpPr>
          <p:spPr>
            <a:xfrm>
              <a:off x="4193309" y="2576950"/>
              <a:ext cx="0" cy="122843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59" name="Group 1058">
              <a:extLst>
                <a:ext uri="{FF2B5EF4-FFF2-40B4-BE49-F238E27FC236}">
                  <a16:creationId xmlns:a16="http://schemas.microsoft.com/office/drawing/2014/main" xmlns="" id="{01A38AB9-2A49-43FC-B354-794734983826}"/>
                </a:ext>
              </a:extLst>
            </p:cNvPr>
            <p:cNvGrpSpPr/>
            <p:nvPr/>
          </p:nvGrpSpPr>
          <p:grpSpPr>
            <a:xfrm>
              <a:off x="4044220" y="3165243"/>
              <a:ext cx="293605" cy="289032"/>
              <a:chOff x="4044220" y="3257603"/>
              <a:chExt cx="293605" cy="289032"/>
            </a:xfrm>
          </p:grpSpPr>
          <p:sp>
            <p:nvSpPr>
              <p:cNvPr id="1060" name="Rectangle 1059">
                <a:extLst>
                  <a:ext uri="{FF2B5EF4-FFF2-40B4-BE49-F238E27FC236}">
                    <a16:creationId xmlns:a16="http://schemas.microsoft.com/office/drawing/2014/main" xmlns="" id="{FA81D0EF-3F0E-47FA-B9FA-C1BD00195F8E}"/>
                  </a:ext>
                </a:extLst>
              </p:cNvPr>
              <p:cNvSpPr/>
              <p:nvPr/>
            </p:nvSpPr>
            <p:spPr>
              <a:xfrm>
                <a:off x="4048793" y="3257603"/>
                <a:ext cx="289032" cy="289032"/>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61" name="Straight Connector 1060">
                <a:extLst>
                  <a:ext uri="{FF2B5EF4-FFF2-40B4-BE49-F238E27FC236}">
                    <a16:creationId xmlns:a16="http://schemas.microsoft.com/office/drawing/2014/main" xmlns="" id="{57C49BC1-D960-401E-9C1F-9E3C5E2B91E8}"/>
                  </a:ext>
                </a:extLst>
              </p:cNvPr>
              <p:cNvCxnSpPr/>
              <p:nvPr/>
            </p:nvCxnSpPr>
            <p:spPr>
              <a:xfrm>
                <a:off x="4048793" y="3257603"/>
                <a:ext cx="289032" cy="2890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xmlns="" id="{FB59C046-54C8-447B-A9FD-EA544BF3E7E5}"/>
                  </a:ext>
                </a:extLst>
              </p:cNvPr>
              <p:cNvCxnSpPr>
                <a:cxnSpLocks/>
              </p:cNvCxnSpPr>
              <p:nvPr/>
            </p:nvCxnSpPr>
            <p:spPr>
              <a:xfrm flipH="1">
                <a:off x="4044220" y="3265196"/>
                <a:ext cx="292343" cy="28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063" name="Group 1062">
            <a:extLst>
              <a:ext uri="{FF2B5EF4-FFF2-40B4-BE49-F238E27FC236}">
                <a16:creationId xmlns:a16="http://schemas.microsoft.com/office/drawing/2014/main" xmlns="" id="{17BBB80C-9E85-4E2D-BA44-423ECEC57883}"/>
              </a:ext>
            </a:extLst>
          </p:cNvPr>
          <p:cNvGrpSpPr/>
          <p:nvPr/>
        </p:nvGrpSpPr>
        <p:grpSpPr>
          <a:xfrm>
            <a:off x="1752647" y="4869522"/>
            <a:ext cx="2145663" cy="627402"/>
            <a:chOff x="1752647" y="2438053"/>
            <a:chExt cx="2145663" cy="627402"/>
          </a:xfrm>
        </p:grpSpPr>
        <p:sp>
          <p:nvSpPr>
            <p:cNvPr id="1064" name="TextBox 1063">
              <a:extLst>
                <a:ext uri="{FF2B5EF4-FFF2-40B4-BE49-F238E27FC236}">
                  <a16:creationId xmlns:a16="http://schemas.microsoft.com/office/drawing/2014/main" xmlns="" id="{5D2D9A8D-8DB5-4853-ABD8-6D0A216A4FE5}"/>
                </a:ext>
              </a:extLst>
            </p:cNvPr>
            <p:cNvSpPr txBox="1">
              <a:spLocks noChangeArrowheads="1"/>
            </p:cNvSpPr>
            <p:nvPr/>
          </p:nvSpPr>
          <p:spPr bwMode="auto">
            <a:xfrm>
              <a:off x="2815962" y="2696123"/>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D" altLang="en-US" dirty="0" err="1"/>
                <a:t>Keypoint</a:t>
              </a:r>
              <a:endParaRPr lang="en-US" altLang="en-US" dirty="0"/>
            </a:p>
          </p:txBody>
        </p:sp>
        <p:grpSp>
          <p:nvGrpSpPr>
            <p:cNvPr id="1065" name="Group 1064">
              <a:extLst>
                <a:ext uri="{FF2B5EF4-FFF2-40B4-BE49-F238E27FC236}">
                  <a16:creationId xmlns:a16="http://schemas.microsoft.com/office/drawing/2014/main" xmlns="" id="{8B5898A9-2F64-4463-A240-53097B8780EC}"/>
                </a:ext>
              </a:extLst>
            </p:cNvPr>
            <p:cNvGrpSpPr/>
            <p:nvPr/>
          </p:nvGrpSpPr>
          <p:grpSpPr>
            <a:xfrm>
              <a:off x="1752647" y="2438053"/>
              <a:ext cx="1739234" cy="289032"/>
              <a:chOff x="1752647" y="2438053"/>
              <a:chExt cx="1739234" cy="289032"/>
            </a:xfrm>
          </p:grpSpPr>
          <p:cxnSp>
            <p:nvCxnSpPr>
              <p:cNvPr id="1066" name="Straight Connector 1065">
                <a:extLst>
                  <a:ext uri="{FF2B5EF4-FFF2-40B4-BE49-F238E27FC236}">
                    <a16:creationId xmlns:a16="http://schemas.microsoft.com/office/drawing/2014/main" xmlns="" id="{BA2FD92C-BC87-4302-A1D9-28C33365C6DC}"/>
                  </a:ext>
                </a:extLst>
              </p:cNvPr>
              <p:cNvCxnSpPr>
                <a:cxnSpLocks/>
                <a:endCxn id="1068" idx="1"/>
              </p:cNvCxnSpPr>
              <p:nvPr/>
            </p:nvCxnSpPr>
            <p:spPr>
              <a:xfrm flipV="1">
                <a:off x="1752647" y="2582569"/>
                <a:ext cx="1450202" cy="14595"/>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067" name="Group 1066">
                <a:extLst>
                  <a:ext uri="{FF2B5EF4-FFF2-40B4-BE49-F238E27FC236}">
                    <a16:creationId xmlns:a16="http://schemas.microsoft.com/office/drawing/2014/main" xmlns="" id="{66C3ED38-E0D8-4F5B-A357-C3C0E2D20ABB}"/>
                  </a:ext>
                </a:extLst>
              </p:cNvPr>
              <p:cNvGrpSpPr/>
              <p:nvPr/>
            </p:nvGrpSpPr>
            <p:grpSpPr>
              <a:xfrm>
                <a:off x="3198276" y="2438053"/>
                <a:ext cx="293605" cy="289032"/>
                <a:chOff x="4044220" y="3257603"/>
                <a:chExt cx="293605" cy="289032"/>
              </a:xfrm>
            </p:grpSpPr>
            <p:sp>
              <p:nvSpPr>
                <p:cNvPr id="1068" name="Rectangle 1067">
                  <a:extLst>
                    <a:ext uri="{FF2B5EF4-FFF2-40B4-BE49-F238E27FC236}">
                      <a16:creationId xmlns:a16="http://schemas.microsoft.com/office/drawing/2014/main" xmlns="" id="{4AF50E68-BC35-4BE8-B3FA-CEA034D7D9EF}"/>
                    </a:ext>
                  </a:extLst>
                </p:cNvPr>
                <p:cNvSpPr/>
                <p:nvPr/>
              </p:nvSpPr>
              <p:spPr>
                <a:xfrm>
                  <a:off x="4048793" y="3257603"/>
                  <a:ext cx="289032" cy="289032"/>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69" name="Straight Connector 1068">
                  <a:extLst>
                    <a:ext uri="{FF2B5EF4-FFF2-40B4-BE49-F238E27FC236}">
                      <a16:creationId xmlns:a16="http://schemas.microsoft.com/office/drawing/2014/main" xmlns="" id="{E8F1C455-A52C-44C1-97F3-B57AFC461F30}"/>
                    </a:ext>
                  </a:extLst>
                </p:cNvPr>
                <p:cNvCxnSpPr/>
                <p:nvPr/>
              </p:nvCxnSpPr>
              <p:spPr>
                <a:xfrm>
                  <a:off x="4048793" y="3257603"/>
                  <a:ext cx="289032" cy="2890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xmlns="" id="{9B59409B-85D6-4297-B4F3-7EBBEBD49A9B}"/>
                    </a:ext>
                  </a:extLst>
                </p:cNvPr>
                <p:cNvCxnSpPr>
                  <a:cxnSpLocks/>
                </p:cNvCxnSpPr>
                <p:nvPr/>
              </p:nvCxnSpPr>
              <p:spPr>
                <a:xfrm flipH="1">
                  <a:off x="4044220" y="3265196"/>
                  <a:ext cx="292343" cy="2814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071" name="Group 1070">
            <a:extLst>
              <a:ext uri="{FF2B5EF4-FFF2-40B4-BE49-F238E27FC236}">
                <a16:creationId xmlns:a16="http://schemas.microsoft.com/office/drawing/2014/main" xmlns="" id="{84D1DD7C-E28B-4953-BCF7-F8C70FC435A3}"/>
              </a:ext>
            </a:extLst>
          </p:cNvPr>
          <p:cNvGrpSpPr/>
          <p:nvPr/>
        </p:nvGrpSpPr>
        <p:grpSpPr>
          <a:xfrm>
            <a:off x="8484727" y="4391605"/>
            <a:ext cx="344587" cy="624871"/>
            <a:chOff x="8484727" y="1960136"/>
            <a:chExt cx="344587" cy="624871"/>
          </a:xfrm>
        </p:grpSpPr>
        <p:graphicFrame>
          <p:nvGraphicFramePr>
            <p:cNvPr id="1072" name="Object 1071">
              <a:extLst>
                <a:ext uri="{FF2B5EF4-FFF2-40B4-BE49-F238E27FC236}">
                  <a16:creationId xmlns:a16="http://schemas.microsoft.com/office/drawing/2014/main" xmlns="" id="{098398E0-4C6D-4EBF-A957-351093BE66C9}"/>
                </a:ext>
              </a:extLst>
            </p:cNvPr>
            <p:cNvGraphicFramePr>
              <a:graphicFrameLocks noChangeAspect="1"/>
            </p:cNvGraphicFramePr>
            <p:nvPr/>
          </p:nvGraphicFramePr>
          <p:xfrm>
            <a:off x="8540282" y="1960136"/>
            <a:ext cx="289032" cy="412189"/>
          </p:xfrm>
          <a:graphic>
            <a:graphicData uri="http://schemas.openxmlformats.org/presentationml/2006/ole">
              <mc:AlternateContent xmlns:mc="http://schemas.openxmlformats.org/markup-compatibility/2006">
                <mc:Choice xmlns:v="urn:schemas-microsoft-com:vml" Requires="v">
                  <p:oleObj spid="_x0000_s2916" name="CorelDRAW" r:id="rId15" imgW="1010147" imgH="1439931" progId="CorelDraw.Graphic.21">
                    <p:embed/>
                  </p:oleObj>
                </mc:Choice>
                <mc:Fallback>
                  <p:oleObj name="CorelDRAW" r:id="rId15" imgW="1010147" imgH="1439931" progId="CorelDraw.Graphic.21">
                    <p:embed/>
                    <p:pic>
                      <p:nvPicPr>
                        <p:cNvPr id="1072" name="Object 1071">
                          <a:extLst>
                            <a:ext uri="{FF2B5EF4-FFF2-40B4-BE49-F238E27FC236}">
                              <a16:creationId xmlns:a16="http://schemas.microsoft.com/office/drawing/2014/main" xmlns="" id="{098398E0-4C6D-4EBF-A957-351093BE66C9}"/>
                            </a:ext>
                          </a:extLst>
                        </p:cNvPr>
                        <p:cNvPicPr/>
                        <p:nvPr/>
                      </p:nvPicPr>
                      <p:blipFill>
                        <a:blip r:embed="rId4"/>
                        <a:stretch>
                          <a:fillRect/>
                        </a:stretch>
                      </p:blipFill>
                      <p:spPr>
                        <a:xfrm>
                          <a:off x="8540282" y="1960136"/>
                          <a:ext cx="289032" cy="412189"/>
                        </a:xfrm>
                        <a:prstGeom prst="rect">
                          <a:avLst/>
                        </a:prstGeom>
                      </p:spPr>
                    </p:pic>
                  </p:oleObj>
                </mc:Fallback>
              </mc:AlternateContent>
            </a:graphicData>
          </a:graphic>
        </p:graphicFrame>
        <p:cxnSp>
          <p:nvCxnSpPr>
            <p:cNvPr id="1073" name="Straight Connector 1072">
              <a:extLst>
                <a:ext uri="{FF2B5EF4-FFF2-40B4-BE49-F238E27FC236}">
                  <a16:creationId xmlns:a16="http://schemas.microsoft.com/office/drawing/2014/main" xmlns="" id="{D0B38744-6F24-4F2D-BBEE-313DCF359A49}"/>
                </a:ext>
              </a:extLst>
            </p:cNvPr>
            <p:cNvCxnSpPr>
              <a:cxnSpLocks/>
            </p:cNvCxnSpPr>
            <p:nvPr/>
          </p:nvCxnSpPr>
          <p:spPr>
            <a:xfrm>
              <a:off x="8484727" y="2157430"/>
              <a:ext cx="0" cy="427577"/>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grpSp>
        <p:nvGrpSpPr>
          <p:cNvPr id="1074" name="Group 1073">
            <a:extLst>
              <a:ext uri="{FF2B5EF4-FFF2-40B4-BE49-F238E27FC236}">
                <a16:creationId xmlns:a16="http://schemas.microsoft.com/office/drawing/2014/main" xmlns="" id="{DE3FE630-3C0E-44F3-9C63-5CC6721035FD}"/>
              </a:ext>
            </a:extLst>
          </p:cNvPr>
          <p:cNvGrpSpPr/>
          <p:nvPr/>
        </p:nvGrpSpPr>
        <p:grpSpPr>
          <a:xfrm>
            <a:off x="7932278" y="4865202"/>
            <a:ext cx="2449971" cy="908721"/>
            <a:chOff x="7932278" y="2433733"/>
            <a:chExt cx="2449971" cy="908721"/>
          </a:xfrm>
        </p:grpSpPr>
        <p:sp>
          <p:nvSpPr>
            <p:cNvPr id="1075" name="TextBox 1074">
              <a:extLst>
                <a:ext uri="{FF2B5EF4-FFF2-40B4-BE49-F238E27FC236}">
                  <a16:creationId xmlns:a16="http://schemas.microsoft.com/office/drawing/2014/main" xmlns="" id="{550ECAA5-EF54-4D81-9AF5-5F729B242046}"/>
                </a:ext>
              </a:extLst>
            </p:cNvPr>
            <p:cNvSpPr txBox="1">
              <a:spLocks noChangeArrowheads="1"/>
            </p:cNvSpPr>
            <p:nvPr/>
          </p:nvSpPr>
          <p:spPr bwMode="auto">
            <a:xfrm>
              <a:off x="8632682" y="2696123"/>
              <a:ext cx="10823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D" altLang="en-US" dirty="0" err="1"/>
                <a:t>Keypoint</a:t>
              </a:r>
              <a:endParaRPr lang="en-ID" altLang="en-US" dirty="0"/>
            </a:p>
            <a:p>
              <a:pPr algn="ctr"/>
              <a:r>
                <a:rPr lang="en-ID" altLang="en-US" dirty="0" err="1"/>
                <a:t>Kopelan</a:t>
              </a:r>
              <a:endParaRPr lang="en-US" altLang="en-US" dirty="0"/>
            </a:p>
          </p:txBody>
        </p:sp>
        <p:grpSp>
          <p:nvGrpSpPr>
            <p:cNvPr id="1076" name="Group 1075">
              <a:extLst>
                <a:ext uri="{FF2B5EF4-FFF2-40B4-BE49-F238E27FC236}">
                  <a16:creationId xmlns:a16="http://schemas.microsoft.com/office/drawing/2014/main" xmlns="" id="{828D01F9-EBFF-41BA-AB17-1FCB31570BE5}"/>
                </a:ext>
              </a:extLst>
            </p:cNvPr>
            <p:cNvGrpSpPr/>
            <p:nvPr/>
          </p:nvGrpSpPr>
          <p:grpSpPr>
            <a:xfrm>
              <a:off x="7932278" y="2433733"/>
              <a:ext cx="2449971" cy="289032"/>
              <a:chOff x="7932278" y="2433733"/>
              <a:chExt cx="2449971" cy="289032"/>
            </a:xfrm>
          </p:grpSpPr>
          <p:cxnSp>
            <p:nvCxnSpPr>
              <p:cNvPr id="1077" name="Straight Connector 1076">
                <a:extLst>
                  <a:ext uri="{FF2B5EF4-FFF2-40B4-BE49-F238E27FC236}">
                    <a16:creationId xmlns:a16="http://schemas.microsoft.com/office/drawing/2014/main" xmlns="" id="{54DB6DE2-3B19-4C29-800E-4EF5DAAB85AF}"/>
                  </a:ext>
                </a:extLst>
              </p:cNvPr>
              <p:cNvCxnSpPr>
                <a:cxnSpLocks/>
              </p:cNvCxnSpPr>
              <p:nvPr/>
            </p:nvCxnSpPr>
            <p:spPr>
              <a:xfrm flipV="1">
                <a:off x="7932278" y="2562119"/>
                <a:ext cx="2449971" cy="5618"/>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nvGrpSpPr>
              <p:cNvPr id="1078" name="Group 1077">
                <a:extLst>
                  <a:ext uri="{FF2B5EF4-FFF2-40B4-BE49-F238E27FC236}">
                    <a16:creationId xmlns:a16="http://schemas.microsoft.com/office/drawing/2014/main" xmlns="" id="{A3C97B48-8500-4B82-9141-17A9A6E37A9C}"/>
                  </a:ext>
                </a:extLst>
              </p:cNvPr>
              <p:cNvGrpSpPr/>
              <p:nvPr/>
            </p:nvGrpSpPr>
            <p:grpSpPr>
              <a:xfrm>
                <a:off x="9027685" y="2433733"/>
                <a:ext cx="293605" cy="289032"/>
                <a:chOff x="4044220" y="3257603"/>
                <a:chExt cx="293605" cy="289032"/>
              </a:xfrm>
            </p:grpSpPr>
            <p:sp>
              <p:nvSpPr>
                <p:cNvPr id="1079" name="Rectangle 1078">
                  <a:extLst>
                    <a:ext uri="{FF2B5EF4-FFF2-40B4-BE49-F238E27FC236}">
                      <a16:creationId xmlns:a16="http://schemas.microsoft.com/office/drawing/2014/main" xmlns="" id="{10DB805C-DAC4-467E-B4DF-9C22EF527D6C}"/>
                    </a:ext>
                  </a:extLst>
                </p:cNvPr>
                <p:cNvSpPr/>
                <p:nvPr/>
              </p:nvSpPr>
              <p:spPr>
                <a:xfrm>
                  <a:off x="4048793" y="3257603"/>
                  <a:ext cx="289032" cy="289032"/>
                </a:xfrm>
                <a:prstGeom prst="rect">
                  <a:avLst/>
                </a:prstGeom>
                <a:solidFill>
                  <a:schemeClr val="bg1"/>
                </a:solidFill>
                <a:ln w="28575">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80" name="Straight Connector 1079">
                  <a:extLst>
                    <a:ext uri="{FF2B5EF4-FFF2-40B4-BE49-F238E27FC236}">
                      <a16:creationId xmlns:a16="http://schemas.microsoft.com/office/drawing/2014/main" xmlns="" id="{F21EF3EB-8BF6-4869-A9CE-F9F1E25C4716}"/>
                    </a:ext>
                  </a:extLst>
                </p:cNvPr>
                <p:cNvCxnSpPr/>
                <p:nvPr/>
              </p:nvCxnSpPr>
              <p:spPr>
                <a:xfrm>
                  <a:off x="4048793" y="3257603"/>
                  <a:ext cx="289032" cy="289032"/>
                </a:xfrm>
                <a:prstGeom prst="line">
                  <a:avLst/>
                </a:prstGeom>
                <a:ln w="28575">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xmlns="" id="{F141E114-1D71-4355-8FD7-35B30D7165EC}"/>
                    </a:ext>
                  </a:extLst>
                </p:cNvPr>
                <p:cNvCxnSpPr>
                  <a:cxnSpLocks/>
                </p:cNvCxnSpPr>
                <p:nvPr/>
              </p:nvCxnSpPr>
              <p:spPr>
                <a:xfrm flipH="1">
                  <a:off x="4044220" y="3265196"/>
                  <a:ext cx="292343" cy="281439"/>
                </a:xfrm>
                <a:prstGeom prst="line">
                  <a:avLst/>
                </a:prstGeom>
                <a:ln w="28575">
                  <a:solidFill>
                    <a:srgbClr val="99CC00"/>
                  </a:solidFill>
                </a:ln>
              </p:spPr>
              <p:style>
                <a:lnRef idx="1">
                  <a:schemeClr val="accent1"/>
                </a:lnRef>
                <a:fillRef idx="0">
                  <a:schemeClr val="accent1"/>
                </a:fillRef>
                <a:effectRef idx="0">
                  <a:schemeClr val="accent1"/>
                </a:effectRef>
                <a:fontRef idx="minor">
                  <a:schemeClr val="tx1"/>
                </a:fontRef>
              </p:style>
            </p:cxnSp>
          </p:grpSp>
        </p:grpSp>
      </p:grpSp>
      <p:grpSp>
        <p:nvGrpSpPr>
          <p:cNvPr id="1082" name="Group 1081">
            <a:extLst>
              <a:ext uri="{FF2B5EF4-FFF2-40B4-BE49-F238E27FC236}">
                <a16:creationId xmlns:a16="http://schemas.microsoft.com/office/drawing/2014/main" xmlns="" id="{DCC28A30-6D47-42A5-910C-3BD3D62252F7}"/>
              </a:ext>
            </a:extLst>
          </p:cNvPr>
          <p:cNvGrpSpPr/>
          <p:nvPr/>
        </p:nvGrpSpPr>
        <p:grpSpPr>
          <a:xfrm>
            <a:off x="6043049" y="4460606"/>
            <a:ext cx="2201113" cy="1113327"/>
            <a:chOff x="6043049" y="2029137"/>
            <a:chExt cx="2201113" cy="1113327"/>
          </a:xfrm>
        </p:grpSpPr>
        <p:grpSp>
          <p:nvGrpSpPr>
            <p:cNvPr id="1083" name="Group 1082">
              <a:extLst>
                <a:ext uri="{FF2B5EF4-FFF2-40B4-BE49-F238E27FC236}">
                  <a16:creationId xmlns:a16="http://schemas.microsoft.com/office/drawing/2014/main" xmlns="" id="{BFAE7AEA-CB74-4DE5-A5D4-41202AF35549}"/>
                </a:ext>
              </a:extLst>
            </p:cNvPr>
            <p:cNvGrpSpPr/>
            <p:nvPr/>
          </p:nvGrpSpPr>
          <p:grpSpPr>
            <a:xfrm>
              <a:off x="6043049" y="2029137"/>
              <a:ext cx="1889229" cy="697948"/>
              <a:chOff x="6043049" y="2029137"/>
              <a:chExt cx="1889229" cy="697948"/>
            </a:xfrm>
          </p:grpSpPr>
          <p:graphicFrame>
            <p:nvGraphicFramePr>
              <p:cNvPr id="1085" name="Object 1084">
                <a:extLst>
                  <a:ext uri="{FF2B5EF4-FFF2-40B4-BE49-F238E27FC236}">
                    <a16:creationId xmlns:a16="http://schemas.microsoft.com/office/drawing/2014/main" xmlns="" id="{8F9A52F3-FCB6-45FD-AEEB-EAFE2053BB48}"/>
                  </a:ext>
                </a:extLst>
              </p:cNvPr>
              <p:cNvGraphicFramePr>
                <a:graphicFrameLocks noChangeAspect="1"/>
              </p:cNvGraphicFramePr>
              <p:nvPr/>
            </p:nvGraphicFramePr>
            <p:xfrm>
              <a:off x="6787851" y="2029137"/>
              <a:ext cx="289032" cy="412189"/>
            </p:xfrm>
            <a:graphic>
              <a:graphicData uri="http://schemas.openxmlformats.org/presentationml/2006/ole">
                <mc:AlternateContent xmlns:mc="http://schemas.openxmlformats.org/markup-compatibility/2006">
                  <mc:Choice xmlns:v="urn:schemas-microsoft-com:vml" Requires="v">
                    <p:oleObj spid="_x0000_s2917" name="CorelDRAW" r:id="rId16" imgW="1010147" imgH="1439931" progId="CorelDraw.Graphic.21">
                      <p:embed/>
                    </p:oleObj>
                  </mc:Choice>
                  <mc:Fallback>
                    <p:oleObj name="CorelDRAW" r:id="rId16" imgW="1010147" imgH="1439931" progId="CorelDraw.Graphic.21">
                      <p:embed/>
                      <p:pic>
                        <p:nvPicPr>
                          <p:cNvPr id="1085" name="Object 1084">
                            <a:extLst>
                              <a:ext uri="{FF2B5EF4-FFF2-40B4-BE49-F238E27FC236}">
                                <a16:creationId xmlns:a16="http://schemas.microsoft.com/office/drawing/2014/main" xmlns="" id="{8F9A52F3-FCB6-45FD-AEEB-EAFE2053BB48}"/>
                              </a:ext>
                            </a:extLst>
                          </p:cNvPr>
                          <p:cNvPicPr/>
                          <p:nvPr/>
                        </p:nvPicPr>
                        <p:blipFill>
                          <a:blip r:embed="rId4"/>
                          <a:stretch>
                            <a:fillRect/>
                          </a:stretch>
                        </p:blipFill>
                        <p:spPr>
                          <a:xfrm>
                            <a:off x="6787851" y="2029137"/>
                            <a:ext cx="289032" cy="412189"/>
                          </a:xfrm>
                          <a:prstGeom prst="rect">
                            <a:avLst/>
                          </a:prstGeom>
                        </p:spPr>
                      </p:pic>
                    </p:oleObj>
                  </mc:Fallback>
                </mc:AlternateContent>
              </a:graphicData>
            </a:graphic>
          </p:graphicFrame>
          <p:cxnSp>
            <p:nvCxnSpPr>
              <p:cNvPr id="1086" name="Straight Connector 1085">
                <a:extLst>
                  <a:ext uri="{FF2B5EF4-FFF2-40B4-BE49-F238E27FC236}">
                    <a16:creationId xmlns:a16="http://schemas.microsoft.com/office/drawing/2014/main" xmlns="" id="{45674A74-D744-49A6-B6A3-DE948CF8C5F5}"/>
                  </a:ext>
                </a:extLst>
              </p:cNvPr>
              <p:cNvCxnSpPr>
                <a:cxnSpLocks/>
              </p:cNvCxnSpPr>
              <p:nvPr/>
            </p:nvCxnSpPr>
            <p:spPr>
              <a:xfrm>
                <a:off x="6043049" y="2566442"/>
                <a:ext cx="162313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87" name="Group 1086">
                <a:extLst>
                  <a:ext uri="{FF2B5EF4-FFF2-40B4-BE49-F238E27FC236}">
                    <a16:creationId xmlns:a16="http://schemas.microsoft.com/office/drawing/2014/main" xmlns="" id="{0E06D98B-1AF3-4940-AB1D-CBF19415D767}"/>
                  </a:ext>
                </a:extLst>
              </p:cNvPr>
              <p:cNvGrpSpPr/>
              <p:nvPr/>
            </p:nvGrpSpPr>
            <p:grpSpPr>
              <a:xfrm>
                <a:off x="7638673" y="2438053"/>
                <a:ext cx="293605" cy="289032"/>
                <a:chOff x="4044220" y="3257603"/>
                <a:chExt cx="293605" cy="289032"/>
              </a:xfrm>
            </p:grpSpPr>
            <p:sp>
              <p:nvSpPr>
                <p:cNvPr id="1088" name="Rectangle 1087">
                  <a:extLst>
                    <a:ext uri="{FF2B5EF4-FFF2-40B4-BE49-F238E27FC236}">
                      <a16:creationId xmlns:a16="http://schemas.microsoft.com/office/drawing/2014/main" xmlns="" id="{93857562-A22F-446E-B0C8-E164E930796F}"/>
                    </a:ext>
                  </a:extLst>
                </p:cNvPr>
                <p:cNvSpPr/>
                <p:nvPr/>
              </p:nvSpPr>
              <p:spPr>
                <a:xfrm>
                  <a:off x="4048793" y="3257603"/>
                  <a:ext cx="289032" cy="289032"/>
                </a:xfrm>
                <a:prstGeom prst="rect">
                  <a:avLst/>
                </a:prstGeom>
                <a:solidFill>
                  <a:schemeClr val="bg1"/>
                </a:solidFill>
                <a:ln w="28575">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89" name="Straight Connector 1088">
                  <a:extLst>
                    <a:ext uri="{FF2B5EF4-FFF2-40B4-BE49-F238E27FC236}">
                      <a16:creationId xmlns:a16="http://schemas.microsoft.com/office/drawing/2014/main" xmlns="" id="{5B8D49DF-7814-4210-8B87-15D0DCA0CA8B}"/>
                    </a:ext>
                  </a:extLst>
                </p:cNvPr>
                <p:cNvCxnSpPr/>
                <p:nvPr/>
              </p:nvCxnSpPr>
              <p:spPr>
                <a:xfrm>
                  <a:off x="4048793" y="3257603"/>
                  <a:ext cx="289032" cy="289032"/>
                </a:xfrm>
                <a:prstGeom prst="line">
                  <a:avLst/>
                </a:prstGeom>
                <a:ln w="28575">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xmlns="" id="{805B2F1D-6A42-4439-8471-A6FDC88651D7}"/>
                    </a:ext>
                  </a:extLst>
                </p:cNvPr>
                <p:cNvCxnSpPr>
                  <a:cxnSpLocks/>
                </p:cNvCxnSpPr>
                <p:nvPr/>
              </p:nvCxnSpPr>
              <p:spPr>
                <a:xfrm flipH="1">
                  <a:off x="4044220" y="3265196"/>
                  <a:ext cx="292343" cy="281439"/>
                </a:xfrm>
                <a:prstGeom prst="line">
                  <a:avLst/>
                </a:prstGeom>
                <a:ln w="28575">
                  <a:solidFill>
                    <a:srgbClr val="99CC00"/>
                  </a:solidFill>
                </a:ln>
              </p:spPr>
              <p:style>
                <a:lnRef idx="1">
                  <a:schemeClr val="accent1"/>
                </a:lnRef>
                <a:fillRef idx="0">
                  <a:schemeClr val="accent1"/>
                </a:fillRef>
                <a:effectRef idx="0">
                  <a:schemeClr val="accent1"/>
                </a:effectRef>
                <a:fontRef idx="minor">
                  <a:schemeClr val="tx1"/>
                </a:fontRef>
              </p:style>
            </p:cxnSp>
          </p:grpSp>
        </p:grpSp>
        <p:sp>
          <p:nvSpPr>
            <p:cNvPr id="1084" name="TextBox 1083">
              <a:extLst>
                <a:ext uri="{FF2B5EF4-FFF2-40B4-BE49-F238E27FC236}">
                  <a16:creationId xmlns:a16="http://schemas.microsoft.com/office/drawing/2014/main" xmlns="" id="{72351E0B-EC8D-49E5-94EA-8C0FD0C9E750}"/>
                </a:ext>
              </a:extLst>
            </p:cNvPr>
            <p:cNvSpPr txBox="1">
              <a:spLocks noChangeArrowheads="1"/>
            </p:cNvSpPr>
            <p:nvPr/>
          </p:nvSpPr>
          <p:spPr bwMode="auto">
            <a:xfrm>
              <a:off x="7405471" y="2773132"/>
              <a:ext cx="838691"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LBS B</a:t>
              </a:r>
            </a:p>
          </p:txBody>
        </p:sp>
      </p:grpSp>
      <p:grpSp>
        <p:nvGrpSpPr>
          <p:cNvPr id="1091" name="Group 1090">
            <a:extLst>
              <a:ext uri="{FF2B5EF4-FFF2-40B4-BE49-F238E27FC236}">
                <a16:creationId xmlns:a16="http://schemas.microsoft.com/office/drawing/2014/main" xmlns="" id="{6922D6D1-BA79-4A91-AE10-FC274CCBDCE5}"/>
              </a:ext>
            </a:extLst>
          </p:cNvPr>
          <p:cNvGrpSpPr/>
          <p:nvPr/>
        </p:nvGrpSpPr>
        <p:grpSpPr>
          <a:xfrm>
            <a:off x="1285621" y="4347062"/>
            <a:ext cx="9581789" cy="1338828"/>
            <a:chOff x="1285621" y="1915593"/>
            <a:chExt cx="9581789" cy="1338828"/>
          </a:xfrm>
        </p:grpSpPr>
        <p:grpSp>
          <p:nvGrpSpPr>
            <p:cNvPr id="1092" name="Group 1091">
              <a:extLst>
                <a:ext uri="{FF2B5EF4-FFF2-40B4-BE49-F238E27FC236}">
                  <a16:creationId xmlns:a16="http://schemas.microsoft.com/office/drawing/2014/main" xmlns="" id="{664E5C17-56BB-4E1D-933F-984A815B66BF}"/>
                </a:ext>
              </a:extLst>
            </p:cNvPr>
            <p:cNvGrpSpPr/>
            <p:nvPr/>
          </p:nvGrpSpPr>
          <p:grpSpPr>
            <a:xfrm>
              <a:off x="1771649" y="1960136"/>
              <a:ext cx="8610600" cy="1226414"/>
              <a:chOff x="1771649" y="1960136"/>
              <a:chExt cx="8610600" cy="1226414"/>
            </a:xfrm>
          </p:grpSpPr>
          <p:cxnSp>
            <p:nvCxnSpPr>
              <p:cNvPr id="1095" name="Straight Connector 1094">
                <a:extLst>
                  <a:ext uri="{FF2B5EF4-FFF2-40B4-BE49-F238E27FC236}">
                    <a16:creationId xmlns:a16="http://schemas.microsoft.com/office/drawing/2014/main" xmlns="" id="{04194582-FCC4-44D9-A699-CE6FA6572FFB}"/>
                  </a:ext>
                </a:extLst>
              </p:cNvPr>
              <p:cNvCxnSpPr/>
              <p:nvPr/>
            </p:nvCxnSpPr>
            <p:spPr>
              <a:xfrm>
                <a:off x="1771649" y="1960136"/>
                <a:ext cx="0" cy="12192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xmlns="" id="{05C2FF36-CD2B-4965-92B6-77081FE08AAC}"/>
                  </a:ext>
                </a:extLst>
              </p:cNvPr>
              <p:cNvCxnSpPr/>
              <p:nvPr/>
            </p:nvCxnSpPr>
            <p:spPr>
              <a:xfrm>
                <a:off x="10382249" y="1967350"/>
                <a:ext cx="0" cy="1219200"/>
              </a:xfrm>
              <a:prstGeom prst="line">
                <a:avLst/>
              </a:prstGeom>
              <a:ln w="76200">
                <a:solidFill>
                  <a:srgbClr val="99CC00"/>
                </a:solidFill>
              </a:ln>
            </p:spPr>
            <p:style>
              <a:lnRef idx="1">
                <a:schemeClr val="accent1"/>
              </a:lnRef>
              <a:fillRef idx="0">
                <a:schemeClr val="accent1"/>
              </a:fillRef>
              <a:effectRef idx="0">
                <a:schemeClr val="accent1"/>
              </a:effectRef>
              <a:fontRef idx="minor">
                <a:schemeClr val="tx1"/>
              </a:fontRef>
            </p:style>
          </p:cxnSp>
        </p:grpSp>
        <p:sp>
          <p:nvSpPr>
            <p:cNvPr id="1093" name="TextBox 1092">
              <a:extLst>
                <a:ext uri="{FF2B5EF4-FFF2-40B4-BE49-F238E27FC236}">
                  <a16:creationId xmlns:a16="http://schemas.microsoft.com/office/drawing/2014/main" xmlns="" id="{40424881-907D-478A-9B73-DEA81AB0D6F6}"/>
                </a:ext>
              </a:extLst>
            </p:cNvPr>
            <p:cNvSpPr txBox="1">
              <a:spLocks noChangeArrowheads="1"/>
            </p:cNvSpPr>
            <p:nvPr/>
          </p:nvSpPr>
          <p:spPr bwMode="auto">
            <a:xfrm rot="16200000">
              <a:off x="10013330" y="2400341"/>
              <a:ext cx="1338828" cy="369332"/>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FEEDER B</a:t>
              </a:r>
            </a:p>
          </p:txBody>
        </p:sp>
        <p:sp>
          <p:nvSpPr>
            <p:cNvPr id="1094" name="TextBox 1093">
              <a:extLst>
                <a:ext uri="{FF2B5EF4-FFF2-40B4-BE49-F238E27FC236}">
                  <a16:creationId xmlns:a16="http://schemas.microsoft.com/office/drawing/2014/main" xmlns="" id="{C4819ED7-FA1F-4591-B250-1DD448E58303}"/>
                </a:ext>
              </a:extLst>
            </p:cNvPr>
            <p:cNvSpPr txBox="1">
              <a:spLocks noChangeArrowheads="1"/>
            </p:cNvSpPr>
            <p:nvPr/>
          </p:nvSpPr>
          <p:spPr bwMode="auto">
            <a:xfrm rot="16200000">
              <a:off x="807252" y="2400341"/>
              <a:ext cx="1326069" cy="369332"/>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FEEDER A</a:t>
              </a:r>
            </a:p>
          </p:txBody>
        </p:sp>
      </p:grpSp>
      <p:grpSp>
        <p:nvGrpSpPr>
          <p:cNvPr id="1097" name="Group 1096">
            <a:extLst>
              <a:ext uri="{FF2B5EF4-FFF2-40B4-BE49-F238E27FC236}">
                <a16:creationId xmlns:a16="http://schemas.microsoft.com/office/drawing/2014/main" xmlns="" id="{7E688857-EA0B-48EF-A7EE-EAC049D3007D}"/>
              </a:ext>
            </a:extLst>
          </p:cNvPr>
          <p:cNvGrpSpPr/>
          <p:nvPr/>
        </p:nvGrpSpPr>
        <p:grpSpPr>
          <a:xfrm>
            <a:off x="8645241" y="3650056"/>
            <a:ext cx="2033628" cy="506979"/>
            <a:chOff x="8645241" y="1218587"/>
            <a:chExt cx="2033628" cy="506979"/>
          </a:xfrm>
        </p:grpSpPr>
        <p:sp>
          <p:nvSpPr>
            <p:cNvPr id="1098" name="Rectangle 1097">
              <a:extLst>
                <a:ext uri="{FF2B5EF4-FFF2-40B4-BE49-F238E27FC236}">
                  <a16:creationId xmlns:a16="http://schemas.microsoft.com/office/drawing/2014/main" xmlns="" id="{5593E99B-EF6E-4884-AF0B-EC8B89732513}"/>
                </a:ext>
              </a:extLst>
            </p:cNvPr>
            <p:cNvSpPr/>
            <p:nvPr/>
          </p:nvSpPr>
          <p:spPr>
            <a:xfrm>
              <a:off x="8645241" y="1293542"/>
              <a:ext cx="1656999" cy="332703"/>
            </a:xfrm>
            <a:prstGeom prst="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r>
                <a:rPr lang="en-US" b="1" dirty="0" err="1">
                  <a:solidFill>
                    <a:schemeClr val="bg1"/>
                  </a:solidFill>
                </a:rPr>
                <a:t>sistem</a:t>
              </a:r>
              <a:r>
                <a:rPr lang="en-US" b="1" dirty="0">
                  <a:solidFill>
                    <a:schemeClr val="bg1"/>
                  </a:solidFill>
                </a:rPr>
                <a:t> looping</a:t>
              </a:r>
              <a:endParaRPr lang="en-ID" b="1" dirty="0">
                <a:solidFill>
                  <a:schemeClr val="bg1"/>
                </a:solidFill>
              </a:endParaRPr>
            </a:p>
          </p:txBody>
        </p:sp>
        <p:pic>
          <p:nvPicPr>
            <p:cNvPr id="1099" name="Picture 1098">
              <a:extLst>
                <a:ext uri="{FF2B5EF4-FFF2-40B4-BE49-F238E27FC236}">
                  <a16:creationId xmlns:a16="http://schemas.microsoft.com/office/drawing/2014/main" xmlns="" id="{69CF055B-0CEA-4FB9-81F0-552632F71A17}"/>
                </a:ext>
              </a:extLst>
            </p:cNvPr>
            <p:cNvPicPr>
              <a:picLocks noChangeAspect="1"/>
            </p:cNvPicPr>
            <p:nvPr/>
          </p:nvPicPr>
          <p:blipFill>
            <a:blip r:embed="rId12">
              <a:lum contrast="20000"/>
            </a:blip>
            <a:stretch>
              <a:fillRect/>
            </a:stretch>
          </p:blipFill>
          <p:spPr>
            <a:xfrm>
              <a:off x="10171890" y="1218587"/>
              <a:ext cx="506979" cy="506979"/>
            </a:xfrm>
            <a:prstGeom prst="rect">
              <a:avLst/>
            </a:prstGeom>
          </p:spPr>
        </p:pic>
      </p:grpSp>
      <p:grpSp>
        <p:nvGrpSpPr>
          <p:cNvPr id="1100" name="Group 1099">
            <a:extLst>
              <a:ext uri="{FF2B5EF4-FFF2-40B4-BE49-F238E27FC236}">
                <a16:creationId xmlns:a16="http://schemas.microsoft.com/office/drawing/2014/main" xmlns="" id="{737A051E-0B5B-49ED-A141-3CE1A33EFBE6}"/>
              </a:ext>
            </a:extLst>
          </p:cNvPr>
          <p:cNvGrpSpPr/>
          <p:nvPr/>
        </p:nvGrpSpPr>
        <p:grpSpPr>
          <a:xfrm>
            <a:off x="4353867" y="4612382"/>
            <a:ext cx="1227138" cy="1253112"/>
            <a:chOff x="4354497" y="2195950"/>
            <a:chExt cx="1227138" cy="1253112"/>
          </a:xfrm>
        </p:grpSpPr>
        <p:sp>
          <p:nvSpPr>
            <p:cNvPr id="1101" name="Arc 1100">
              <a:extLst>
                <a:ext uri="{FF2B5EF4-FFF2-40B4-BE49-F238E27FC236}">
                  <a16:creationId xmlns:a16="http://schemas.microsoft.com/office/drawing/2014/main" xmlns="" id="{E9B3C236-0071-485A-8399-7D3818A41093}"/>
                </a:ext>
              </a:extLst>
            </p:cNvPr>
            <p:cNvSpPr/>
            <p:nvPr/>
          </p:nvSpPr>
          <p:spPr bwMode="auto">
            <a:xfrm rot="10079007">
              <a:off x="4354497" y="2195950"/>
              <a:ext cx="693738" cy="896938"/>
            </a:xfrm>
            <a:prstGeom prst="arc">
              <a:avLst>
                <a:gd name="adj1" fmla="val 17025200"/>
                <a:gd name="adj2" fmla="val 1251613"/>
              </a:avLst>
            </a:prstGeom>
            <a:ln w="571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02" name="Arc 1101">
              <a:extLst>
                <a:ext uri="{FF2B5EF4-FFF2-40B4-BE49-F238E27FC236}">
                  <a16:creationId xmlns:a16="http://schemas.microsoft.com/office/drawing/2014/main" xmlns="" id="{83137B07-B798-4419-B729-11CBAEE2C06D}"/>
                </a:ext>
              </a:extLst>
            </p:cNvPr>
            <p:cNvSpPr/>
            <p:nvPr/>
          </p:nvSpPr>
          <p:spPr bwMode="auto">
            <a:xfrm rot="4327330">
              <a:off x="4786297" y="2297550"/>
              <a:ext cx="693738" cy="896938"/>
            </a:xfrm>
            <a:prstGeom prst="arc">
              <a:avLst>
                <a:gd name="adj1" fmla="val 15820029"/>
                <a:gd name="adj2" fmla="val 408207"/>
              </a:avLst>
            </a:prstGeom>
            <a:ln w="57150">
              <a:solidFill>
                <a:srgbClr val="99CC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103" name="Picture 1102">
              <a:extLst>
                <a:ext uri="{FF2B5EF4-FFF2-40B4-BE49-F238E27FC236}">
                  <a16:creationId xmlns:a16="http://schemas.microsoft.com/office/drawing/2014/main" xmlns="" id="{DD7C913A-FB00-479C-B1E2-3C2F699AA1E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40903" y="2746019"/>
              <a:ext cx="589497" cy="703043"/>
            </a:xfrm>
            <a:prstGeom prst="rect">
              <a:avLst/>
            </a:prstGeom>
          </p:spPr>
        </p:pic>
      </p:grpSp>
      <p:sp>
        <p:nvSpPr>
          <p:cNvPr id="1104" name="Rectangle 1103">
            <a:extLst>
              <a:ext uri="{FF2B5EF4-FFF2-40B4-BE49-F238E27FC236}">
                <a16:creationId xmlns:a16="http://schemas.microsoft.com/office/drawing/2014/main" xmlns="" id="{AAFF6C3C-5D8A-4D7F-B124-C2E42996E839}"/>
              </a:ext>
            </a:extLst>
          </p:cNvPr>
          <p:cNvSpPr/>
          <p:nvPr/>
        </p:nvSpPr>
        <p:spPr>
          <a:xfrm>
            <a:off x="4601302" y="5909878"/>
            <a:ext cx="629098" cy="406400"/>
          </a:xfrm>
          <a:prstGeom prst="rect">
            <a:avLst/>
          </a:prstGeom>
          <a:solidFill>
            <a:srgbClr val="00B05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b="1" dirty="0">
                <a:solidFill>
                  <a:schemeClr val="bg1"/>
                </a:solidFill>
              </a:rPr>
              <a:t>ON</a:t>
            </a:r>
            <a:endParaRPr lang="en-ID" b="1" dirty="0">
              <a:solidFill>
                <a:schemeClr val="bg1"/>
              </a:solidFill>
            </a:endParaRPr>
          </a:p>
        </p:txBody>
      </p:sp>
      <p:grpSp>
        <p:nvGrpSpPr>
          <p:cNvPr id="1105" name="Group 1104">
            <a:extLst>
              <a:ext uri="{FF2B5EF4-FFF2-40B4-BE49-F238E27FC236}">
                <a16:creationId xmlns:a16="http://schemas.microsoft.com/office/drawing/2014/main" xmlns="" id="{E706EC17-A819-426C-9934-BC822324AD4B}"/>
              </a:ext>
            </a:extLst>
          </p:cNvPr>
          <p:cNvGrpSpPr/>
          <p:nvPr/>
        </p:nvGrpSpPr>
        <p:grpSpPr>
          <a:xfrm>
            <a:off x="4599867" y="3338323"/>
            <a:ext cx="2092240" cy="1196447"/>
            <a:chOff x="4641849" y="1110311"/>
            <a:chExt cx="2092240" cy="1196447"/>
          </a:xfrm>
        </p:grpSpPr>
        <p:sp>
          <p:nvSpPr>
            <p:cNvPr id="1106" name="TextBox 1105">
              <a:extLst>
                <a:ext uri="{FF2B5EF4-FFF2-40B4-BE49-F238E27FC236}">
                  <a16:creationId xmlns:a16="http://schemas.microsoft.com/office/drawing/2014/main" xmlns="" id="{170A2B1E-8E18-4B98-B678-E41C87D4957F}"/>
                </a:ext>
              </a:extLst>
            </p:cNvPr>
            <p:cNvSpPr txBox="1">
              <a:spLocks noChangeArrowheads="1"/>
            </p:cNvSpPr>
            <p:nvPr/>
          </p:nvSpPr>
          <p:spPr bwMode="auto">
            <a:xfrm>
              <a:off x="5715891" y="1935600"/>
              <a:ext cx="409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SP</a:t>
              </a:r>
            </a:p>
          </p:txBody>
        </p:sp>
        <p:sp>
          <p:nvSpPr>
            <p:cNvPr id="1107" name="TextBox 1106">
              <a:extLst>
                <a:ext uri="{FF2B5EF4-FFF2-40B4-BE49-F238E27FC236}">
                  <a16:creationId xmlns:a16="http://schemas.microsoft.com/office/drawing/2014/main" xmlns="" id="{960AEA82-8D12-4F30-BA20-87C62B5B3C32}"/>
                </a:ext>
              </a:extLst>
            </p:cNvPr>
            <p:cNvSpPr txBox="1">
              <a:spLocks noChangeArrowheads="1"/>
            </p:cNvSpPr>
            <p:nvPr/>
          </p:nvSpPr>
          <p:spPr bwMode="auto">
            <a:xfrm>
              <a:off x="4641849" y="1936870"/>
              <a:ext cx="409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SP</a:t>
              </a:r>
            </a:p>
          </p:txBody>
        </p:sp>
        <p:sp>
          <p:nvSpPr>
            <p:cNvPr id="1108" name="TextBox 1107">
              <a:extLst>
                <a:ext uri="{FF2B5EF4-FFF2-40B4-BE49-F238E27FC236}">
                  <a16:creationId xmlns:a16="http://schemas.microsoft.com/office/drawing/2014/main" xmlns="" id="{A6C3FED3-271C-4B37-979E-EE86D335B2D7}"/>
                </a:ext>
              </a:extLst>
            </p:cNvPr>
            <p:cNvSpPr txBox="1">
              <a:spLocks noChangeArrowheads="1"/>
            </p:cNvSpPr>
            <p:nvPr/>
          </p:nvSpPr>
          <p:spPr bwMode="auto">
            <a:xfrm>
              <a:off x="4685667" y="1110311"/>
              <a:ext cx="16552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D" altLang="en-US" dirty="0" err="1"/>
                <a:t>Potong</a:t>
              </a:r>
              <a:r>
                <a:rPr lang="en-ID" altLang="en-US" dirty="0"/>
                <a:t> SP by </a:t>
              </a:r>
            </a:p>
            <a:p>
              <a:pPr algn="ctr"/>
              <a:r>
                <a:rPr lang="en-ID" altLang="en-US" dirty="0"/>
                <a:t>PDKB</a:t>
              </a:r>
              <a:endParaRPr lang="en-US" altLang="en-US" dirty="0"/>
            </a:p>
          </p:txBody>
        </p:sp>
        <p:sp>
          <p:nvSpPr>
            <p:cNvPr id="1109" name="Left Bracket 1108">
              <a:extLst>
                <a:ext uri="{FF2B5EF4-FFF2-40B4-BE49-F238E27FC236}">
                  <a16:creationId xmlns:a16="http://schemas.microsoft.com/office/drawing/2014/main" xmlns="" id="{387C1244-DF1B-4480-A5FA-2E0246E43EE2}"/>
                </a:ext>
              </a:extLst>
            </p:cNvPr>
            <p:cNvSpPr/>
            <p:nvPr/>
          </p:nvSpPr>
          <p:spPr>
            <a:xfrm rot="5400000">
              <a:off x="5405477" y="1244250"/>
              <a:ext cx="79414" cy="111727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aphicFrame>
          <p:nvGraphicFramePr>
            <p:cNvPr id="1110" name="Object 1109">
              <a:extLst>
                <a:ext uri="{FF2B5EF4-FFF2-40B4-BE49-F238E27FC236}">
                  <a16:creationId xmlns:a16="http://schemas.microsoft.com/office/drawing/2014/main" xmlns="" id="{F72AABB2-C5D3-4084-8645-C16719A74EF4}"/>
                </a:ext>
              </a:extLst>
            </p:cNvPr>
            <p:cNvGraphicFramePr>
              <a:graphicFrameLocks noChangeAspect="1"/>
            </p:cNvGraphicFramePr>
            <p:nvPr/>
          </p:nvGraphicFramePr>
          <p:xfrm>
            <a:off x="6249757" y="1142299"/>
            <a:ext cx="484332" cy="598444"/>
          </p:xfrm>
          <a:graphic>
            <a:graphicData uri="http://schemas.openxmlformats.org/presentationml/2006/ole">
              <mc:AlternateContent xmlns:mc="http://schemas.openxmlformats.org/markup-compatibility/2006">
                <mc:Choice xmlns:v="urn:schemas-microsoft-com:vml" Requires="v">
                  <p:oleObj spid="_x0000_s2918" name="CorelDRAW" r:id="rId18" imgW="2096192" imgH="2588583" progId="CorelDraw.Graphic.21">
                    <p:embed/>
                  </p:oleObj>
                </mc:Choice>
                <mc:Fallback>
                  <p:oleObj name="CorelDRAW" r:id="rId18" imgW="2096192" imgH="2588583" progId="CorelDraw.Graphic.21">
                    <p:embed/>
                    <p:pic>
                      <p:nvPicPr>
                        <p:cNvPr id="1110" name="Object 1109">
                          <a:extLst>
                            <a:ext uri="{FF2B5EF4-FFF2-40B4-BE49-F238E27FC236}">
                              <a16:creationId xmlns:a16="http://schemas.microsoft.com/office/drawing/2014/main" xmlns="" id="{F72AABB2-C5D3-4084-8645-C16719A74EF4}"/>
                            </a:ext>
                          </a:extLst>
                        </p:cNvPr>
                        <p:cNvPicPr/>
                        <p:nvPr/>
                      </p:nvPicPr>
                      <p:blipFill>
                        <a:blip r:embed="rId19"/>
                        <a:stretch>
                          <a:fillRect/>
                        </a:stretch>
                      </p:blipFill>
                      <p:spPr>
                        <a:xfrm>
                          <a:off x="6249757" y="1142299"/>
                          <a:ext cx="484332" cy="598444"/>
                        </a:xfrm>
                        <a:prstGeom prst="rect">
                          <a:avLst/>
                        </a:prstGeom>
                      </p:spPr>
                    </p:pic>
                  </p:oleObj>
                </mc:Fallback>
              </mc:AlternateContent>
            </a:graphicData>
          </a:graphic>
        </p:graphicFrame>
        <p:pic>
          <p:nvPicPr>
            <p:cNvPr id="1111" name="Picture 5" descr="Hasil gambar untuk cut icon">
              <a:extLst>
                <a:ext uri="{FF2B5EF4-FFF2-40B4-BE49-F238E27FC236}">
                  <a16:creationId xmlns:a16="http://schemas.microsoft.com/office/drawing/2014/main" xmlns="" id="{DD124A21-7D6A-4E4C-B7D5-BCFFBFFBBA6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4730426" y="1719841"/>
              <a:ext cx="231117" cy="2311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3" name="Group 1112">
            <a:extLst>
              <a:ext uri="{FF2B5EF4-FFF2-40B4-BE49-F238E27FC236}">
                <a16:creationId xmlns:a16="http://schemas.microsoft.com/office/drawing/2014/main" xmlns="" id="{EF74DBEC-005B-4AE7-9195-946026E1587E}"/>
              </a:ext>
            </a:extLst>
          </p:cNvPr>
          <p:cNvGrpSpPr/>
          <p:nvPr/>
        </p:nvGrpSpPr>
        <p:grpSpPr>
          <a:xfrm>
            <a:off x="4895126" y="4998099"/>
            <a:ext cx="2743348" cy="8780"/>
            <a:chOff x="4895126" y="2568347"/>
            <a:chExt cx="2743348" cy="8780"/>
          </a:xfrm>
        </p:grpSpPr>
        <p:cxnSp>
          <p:nvCxnSpPr>
            <p:cNvPr id="1114" name="Straight Connector 1113">
              <a:extLst>
                <a:ext uri="{FF2B5EF4-FFF2-40B4-BE49-F238E27FC236}">
                  <a16:creationId xmlns:a16="http://schemas.microsoft.com/office/drawing/2014/main" xmlns="" id="{414626AC-C440-4E6B-B2C3-8D8900773C43}"/>
                </a:ext>
              </a:extLst>
            </p:cNvPr>
            <p:cNvCxnSpPr>
              <a:cxnSpLocks/>
            </p:cNvCxnSpPr>
            <p:nvPr/>
          </p:nvCxnSpPr>
          <p:spPr>
            <a:xfrm>
              <a:off x="6015341" y="2569013"/>
              <a:ext cx="1623133"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xmlns="" id="{19E2DEDC-D35C-4DD7-8B42-68E5ADF77BA0}"/>
                </a:ext>
              </a:extLst>
            </p:cNvPr>
            <p:cNvCxnSpPr>
              <a:cxnSpLocks/>
            </p:cNvCxnSpPr>
            <p:nvPr/>
          </p:nvCxnSpPr>
          <p:spPr>
            <a:xfrm flipV="1">
              <a:off x="4895126" y="2568347"/>
              <a:ext cx="1147923" cy="878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grpSp>
        <p:nvGrpSpPr>
          <p:cNvPr id="1116" name="Group 1115">
            <a:extLst>
              <a:ext uri="{FF2B5EF4-FFF2-40B4-BE49-F238E27FC236}">
                <a16:creationId xmlns:a16="http://schemas.microsoft.com/office/drawing/2014/main" xmlns="" id="{ED78CCA5-7D54-431B-8E8F-683461837449}"/>
              </a:ext>
            </a:extLst>
          </p:cNvPr>
          <p:cNvGrpSpPr/>
          <p:nvPr/>
        </p:nvGrpSpPr>
        <p:grpSpPr>
          <a:xfrm>
            <a:off x="4674623" y="4475898"/>
            <a:ext cx="1459054" cy="608721"/>
            <a:chOff x="4674623" y="2044429"/>
            <a:chExt cx="1459054" cy="608721"/>
          </a:xfrm>
        </p:grpSpPr>
        <p:sp>
          <p:nvSpPr>
            <p:cNvPr id="1117" name="Oval 1116">
              <a:extLst>
                <a:ext uri="{FF2B5EF4-FFF2-40B4-BE49-F238E27FC236}">
                  <a16:creationId xmlns:a16="http://schemas.microsoft.com/office/drawing/2014/main" xmlns="" id="{84C0CDD0-79E9-4555-9FFE-5293B3F32FC1}"/>
                </a:ext>
              </a:extLst>
            </p:cNvPr>
            <p:cNvSpPr/>
            <p:nvPr/>
          </p:nvSpPr>
          <p:spPr>
            <a:xfrm>
              <a:off x="4768849" y="2500750"/>
              <a:ext cx="152400" cy="1524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8" name="Oval 1117">
              <a:extLst>
                <a:ext uri="{FF2B5EF4-FFF2-40B4-BE49-F238E27FC236}">
                  <a16:creationId xmlns:a16="http://schemas.microsoft.com/office/drawing/2014/main" xmlns="" id="{702AB4E8-756E-4323-9459-F7868EA700EC}"/>
                </a:ext>
              </a:extLst>
            </p:cNvPr>
            <p:cNvSpPr/>
            <p:nvPr/>
          </p:nvSpPr>
          <p:spPr>
            <a:xfrm>
              <a:off x="5890649" y="2492813"/>
              <a:ext cx="152400" cy="152400"/>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9" name="TextBox 1118">
              <a:extLst>
                <a:ext uri="{FF2B5EF4-FFF2-40B4-BE49-F238E27FC236}">
                  <a16:creationId xmlns:a16="http://schemas.microsoft.com/office/drawing/2014/main" xmlns="" id="{F6D8E2A9-35F4-404D-8989-2EAB67FB70CE}"/>
                </a:ext>
              </a:extLst>
            </p:cNvPr>
            <p:cNvSpPr txBox="1">
              <a:spLocks noChangeArrowheads="1"/>
            </p:cNvSpPr>
            <p:nvPr/>
          </p:nvSpPr>
          <p:spPr bwMode="auto">
            <a:xfrm>
              <a:off x="4674623" y="2044429"/>
              <a:ext cx="1459054" cy="338554"/>
            </a:xfrm>
            <a:prstGeom prst="rect">
              <a:avLst/>
            </a:prstGeom>
            <a:solidFill>
              <a:schemeClr val="bg1">
                <a:lumMod val="85000"/>
              </a:schemeClr>
            </a:solidFill>
            <a:ln>
              <a:noFill/>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b="1" dirty="0">
                  <a:solidFill>
                    <a:srgbClr val="FF0000"/>
                  </a:solidFill>
                </a:rPr>
                <a:t>LOKASI HAR</a:t>
              </a:r>
            </a:p>
          </p:txBody>
        </p:sp>
      </p:grpSp>
      <p:sp>
        <p:nvSpPr>
          <p:cNvPr id="1120" name="Rectangle 1119">
            <a:extLst>
              <a:ext uri="{FF2B5EF4-FFF2-40B4-BE49-F238E27FC236}">
                <a16:creationId xmlns:a16="http://schemas.microsoft.com/office/drawing/2014/main" xmlns="" id="{05A9AAA9-17DF-4BC4-85A1-8B7307865DDE}"/>
              </a:ext>
            </a:extLst>
          </p:cNvPr>
          <p:cNvSpPr/>
          <p:nvPr/>
        </p:nvSpPr>
        <p:spPr>
          <a:xfrm>
            <a:off x="4621102" y="5906064"/>
            <a:ext cx="629098" cy="406400"/>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b="1" dirty="0">
                <a:solidFill>
                  <a:schemeClr val="bg1"/>
                </a:solidFill>
              </a:rPr>
              <a:t>OFF</a:t>
            </a:r>
            <a:endParaRPr lang="en-ID" b="1" dirty="0">
              <a:solidFill>
                <a:schemeClr val="bg1"/>
              </a:solidFill>
            </a:endParaRPr>
          </a:p>
        </p:txBody>
      </p:sp>
      <p:grpSp>
        <p:nvGrpSpPr>
          <p:cNvPr id="1121" name="Group 1120">
            <a:extLst>
              <a:ext uri="{FF2B5EF4-FFF2-40B4-BE49-F238E27FC236}">
                <a16:creationId xmlns:a16="http://schemas.microsoft.com/office/drawing/2014/main" xmlns="" id="{C7C4CA0C-B9EB-4E7E-8C0C-C5041231DDEF}"/>
              </a:ext>
            </a:extLst>
          </p:cNvPr>
          <p:cNvGrpSpPr/>
          <p:nvPr/>
        </p:nvGrpSpPr>
        <p:grpSpPr>
          <a:xfrm>
            <a:off x="4680348" y="4827289"/>
            <a:ext cx="1362701" cy="693738"/>
            <a:chOff x="4690106" y="2399150"/>
            <a:chExt cx="1362701" cy="693738"/>
          </a:xfrm>
        </p:grpSpPr>
        <p:cxnSp>
          <p:nvCxnSpPr>
            <p:cNvPr id="1122" name="Straight Connector 1121">
              <a:extLst>
                <a:ext uri="{FF2B5EF4-FFF2-40B4-BE49-F238E27FC236}">
                  <a16:creationId xmlns:a16="http://schemas.microsoft.com/office/drawing/2014/main" xmlns="" id="{C2E16AFE-C24A-4D6F-AD14-13992F8576C9}"/>
                </a:ext>
              </a:extLst>
            </p:cNvPr>
            <p:cNvCxnSpPr>
              <a:cxnSpLocks/>
            </p:cNvCxnSpPr>
            <p:nvPr/>
          </p:nvCxnSpPr>
          <p:spPr>
            <a:xfrm flipV="1">
              <a:off x="4882164" y="2567263"/>
              <a:ext cx="1170643" cy="942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123" name="Arc 1122">
              <a:extLst>
                <a:ext uri="{FF2B5EF4-FFF2-40B4-BE49-F238E27FC236}">
                  <a16:creationId xmlns:a16="http://schemas.microsoft.com/office/drawing/2014/main" xmlns="" id="{7096ED03-C8EE-4A6C-936B-8F1C1B2D1B58}"/>
                </a:ext>
              </a:extLst>
            </p:cNvPr>
            <p:cNvSpPr/>
            <p:nvPr/>
          </p:nvSpPr>
          <p:spPr bwMode="auto">
            <a:xfrm rot="4327330">
              <a:off x="4791706" y="2297550"/>
              <a:ext cx="693738" cy="896938"/>
            </a:xfrm>
            <a:prstGeom prst="arc">
              <a:avLst>
                <a:gd name="adj1" fmla="val 15820029"/>
                <a:gd name="adj2" fmla="val 408207"/>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grpSp>
        <p:nvGrpSpPr>
          <p:cNvPr id="1124" name="Group 1123">
            <a:extLst>
              <a:ext uri="{FF2B5EF4-FFF2-40B4-BE49-F238E27FC236}">
                <a16:creationId xmlns:a16="http://schemas.microsoft.com/office/drawing/2014/main" xmlns="" id="{DAAF3B56-FDBB-464D-98D2-921E6424CF10}"/>
              </a:ext>
            </a:extLst>
          </p:cNvPr>
          <p:cNvGrpSpPr/>
          <p:nvPr/>
        </p:nvGrpSpPr>
        <p:grpSpPr>
          <a:xfrm>
            <a:off x="3194566" y="4234094"/>
            <a:ext cx="1577432" cy="1577432"/>
            <a:chOff x="3159842" y="1856582"/>
            <a:chExt cx="1577432" cy="1577432"/>
          </a:xfrm>
          <a:noFill/>
        </p:grpSpPr>
        <p:sp>
          <p:nvSpPr>
            <p:cNvPr id="1125" name="Oval 1124">
              <a:extLst>
                <a:ext uri="{FF2B5EF4-FFF2-40B4-BE49-F238E27FC236}">
                  <a16:creationId xmlns:a16="http://schemas.microsoft.com/office/drawing/2014/main" xmlns="" id="{9692990D-0CE3-4B67-8804-F58055966310}"/>
                </a:ext>
              </a:extLst>
            </p:cNvPr>
            <p:cNvSpPr/>
            <p:nvPr/>
          </p:nvSpPr>
          <p:spPr>
            <a:xfrm>
              <a:off x="3159842" y="1856582"/>
              <a:ext cx="1577432" cy="1577432"/>
            </a:xfrm>
            <a:prstGeom prst="ellipse">
              <a:avLst/>
            </a:prstGeom>
            <a:solidFill>
              <a:schemeClr val="bg1">
                <a:alpha val="75000"/>
              </a:schemeClr>
            </a:solid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26" name="Picture 1125">
              <a:extLst>
                <a:ext uri="{FF2B5EF4-FFF2-40B4-BE49-F238E27FC236}">
                  <a16:creationId xmlns:a16="http://schemas.microsoft.com/office/drawing/2014/main" xmlns="" id="{29A0FBF6-8E16-49BC-81CD-A1DD6FBBE052}"/>
                </a:ext>
              </a:extLst>
            </p:cNvPr>
            <p:cNvPicPr>
              <a:picLocks noChangeAspect="1"/>
            </p:cNvPicPr>
            <p:nvPr/>
          </p:nvPicPr>
          <p:blipFill>
            <a:blip r:embed="rId21">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tretch>
              <a:fillRect/>
            </a:stretch>
          </p:blipFill>
          <p:spPr>
            <a:xfrm>
              <a:off x="3631623" y="2121382"/>
              <a:ext cx="633870" cy="949902"/>
            </a:xfrm>
            <a:prstGeom prst="rect">
              <a:avLst/>
            </a:prstGeom>
            <a:grpFill/>
            <a:ln>
              <a:noFill/>
            </a:ln>
          </p:spPr>
        </p:pic>
      </p:grpSp>
      <p:grpSp>
        <p:nvGrpSpPr>
          <p:cNvPr id="1127" name="Group 1126">
            <a:extLst>
              <a:ext uri="{FF2B5EF4-FFF2-40B4-BE49-F238E27FC236}">
                <a16:creationId xmlns:a16="http://schemas.microsoft.com/office/drawing/2014/main" xmlns="" id="{A771E151-9023-413F-8A22-9E9D8562E86A}"/>
              </a:ext>
            </a:extLst>
          </p:cNvPr>
          <p:cNvGrpSpPr/>
          <p:nvPr/>
        </p:nvGrpSpPr>
        <p:grpSpPr>
          <a:xfrm>
            <a:off x="5980674" y="4234099"/>
            <a:ext cx="1577432" cy="1577432"/>
            <a:chOff x="6003823" y="1807622"/>
            <a:chExt cx="1577432" cy="1577432"/>
          </a:xfrm>
          <a:noFill/>
        </p:grpSpPr>
        <p:sp>
          <p:nvSpPr>
            <p:cNvPr id="1128" name="Oval 1127">
              <a:extLst>
                <a:ext uri="{FF2B5EF4-FFF2-40B4-BE49-F238E27FC236}">
                  <a16:creationId xmlns:a16="http://schemas.microsoft.com/office/drawing/2014/main" xmlns="" id="{29E0B9C1-0F6D-4E06-9E5C-D0EECDDC0202}"/>
                </a:ext>
              </a:extLst>
            </p:cNvPr>
            <p:cNvSpPr/>
            <p:nvPr/>
          </p:nvSpPr>
          <p:spPr>
            <a:xfrm>
              <a:off x="6003823" y="1807622"/>
              <a:ext cx="1577432" cy="1577432"/>
            </a:xfrm>
            <a:prstGeom prst="ellipse">
              <a:avLst/>
            </a:prstGeom>
            <a:solidFill>
              <a:schemeClr val="bg1">
                <a:alpha val="75000"/>
              </a:schemeClr>
            </a:solid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29" name="Picture 1128">
              <a:extLst>
                <a:ext uri="{FF2B5EF4-FFF2-40B4-BE49-F238E27FC236}">
                  <a16:creationId xmlns:a16="http://schemas.microsoft.com/office/drawing/2014/main" xmlns="" id="{568535C2-444E-4B31-A399-071CAA3EFEA2}"/>
                </a:ext>
              </a:extLst>
            </p:cNvPr>
            <p:cNvPicPr>
              <a:picLocks noChangeAspect="1"/>
            </p:cNvPicPr>
            <p:nvPr/>
          </p:nvPicPr>
          <p:blipFill>
            <a:blip r:embed="rId21">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tretch>
              <a:fillRect/>
            </a:stretch>
          </p:blipFill>
          <p:spPr>
            <a:xfrm>
              <a:off x="6475604" y="2121382"/>
              <a:ext cx="633870" cy="949902"/>
            </a:xfrm>
            <a:prstGeom prst="rect">
              <a:avLst/>
            </a:prstGeom>
            <a:grpFill/>
            <a:ln>
              <a:noFill/>
            </a:ln>
          </p:spPr>
        </p:pic>
      </p:grpSp>
      <p:grpSp>
        <p:nvGrpSpPr>
          <p:cNvPr id="1130" name="Group 1129">
            <a:extLst>
              <a:ext uri="{FF2B5EF4-FFF2-40B4-BE49-F238E27FC236}">
                <a16:creationId xmlns:a16="http://schemas.microsoft.com/office/drawing/2014/main" xmlns="" id="{DFC49F5E-435E-4842-95C8-E884C5D69F26}"/>
              </a:ext>
            </a:extLst>
          </p:cNvPr>
          <p:cNvGrpSpPr/>
          <p:nvPr/>
        </p:nvGrpSpPr>
        <p:grpSpPr>
          <a:xfrm>
            <a:off x="7690004" y="4234099"/>
            <a:ext cx="1577432" cy="2015990"/>
            <a:chOff x="7690004" y="1807617"/>
            <a:chExt cx="1577432" cy="2015990"/>
          </a:xfrm>
          <a:noFill/>
        </p:grpSpPr>
        <p:grpSp>
          <p:nvGrpSpPr>
            <p:cNvPr id="1131" name="Group 1130">
              <a:extLst>
                <a:ext uri="{FF2B5EF4-FFF2-40B4-BE49-F238E27FC236}">
                  <a16:creationId xmlns:a16="http://schemas.microsoft.com/office/drawing/2014/main" xmlns="" id="{5C4A3C3A-029E-43C3-9379-FB936A967472}"/>
                </a:ext>
              </a:extLst>
            </p:cNvPr>
            <p:cNvGrpSpPr/>
            <p:nvPr/>
          </p:nvGrpSpPr>
          <p:grpSpPr>
            <a:xfrm>
              <a:off x="7690004" y="1807617"/>
              <a:ext cx="1577432" cy="2015990"/>
              <a:chOff x="7690004" y="1807617"/>
              <a:chExt cx="1577432" cy="2015990"/>
            </a:xfrm>
            <a:grpFill/>
          </p:grpSpPr>
          <p:sp>
            <p:nvSpPr>
              <p:cNvPr id="1133" name="Oval 1132">
                <a:extLst>
                  <a:ext uri="{FF2B5EF4-FFF2-40B4-BE49-F238E27FC236}">
                    <a16:creationId xmlns:a16="http://schemas.microsoft.com/office/drawing/2014/main" xmlns="" id="{E0EFB0A7-DEA8-4DB7-B473-0ADB32BC9786}"/>
                  </a:ext>
                </a:extLst>
              </p:cNvPr>
              <p:cNvSpPr/>
              <p:nvPr/>
            </p:nvSpPr>
            <p:spPr>
              <a:xfrm>
                <a:off x="7690004" y="1807617"/>
                <a:ext cx="1577432" cy="1577432"/>
              </a:xfrm>
              <a:prstGeom prst="ellipse">
                <a:avLst/>
              </a:prstGeom>
              <a:solidFill>
                <a:schemeClr val="bg1">
                  <a:alpha val="75000"/>
                </a:schemeClr>
              </a:solid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34" name="TextBox 1133">
                <a:extLst>
                  <a:ext uri="{FF2B5EF4-FFF2-40B4-BE49-F238E27FC236}">
                    <a16:creationId xmlns:a16="http://schemas.microsoft.com/office/drawing/2014/main" xmlns="" id="{868FA4A0-42C0-412E-8AFA-199961BD4E3B}"/>
                  </a:ext>
                </a:extLst>
              </p:cNvPr>
              <p:cNvSpPr txBox="1">
                <a:spLocks noChangeArrowheads="1"/>
              </p:cNvSpPr>
              <p:nvPr/>
            </p:nvSpPr>
            <p:spPr bwMode="auto">
              <a:xfrm>
                <a:off x="8014490" y="3454275"/>
                <a:ext cx="928459" cy="369332"/>
              </a:xfrm>
              <a:prstGeom prst="rect">
                <a:avLst/>
              </a:prstGeom>
              <a:grpFill/>
              <a:ln w="9525">
                <a:noFill/>
                <a:miter lim="800000"/>
                <a:headEnd/>
                <a:tailEnd/>
              </a:ln>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Zona X</a:t>
                </a:r>
              </a:p>
            </p:txBody>
          </p:sp>
        </p:grpSp>
        <p:pic>
          <p:nvPicPr>
            <p:cNvPr id="1132" name="Picture 1131">
              <a:extLst>
                <a:ext uri="{FF2B5EF4-FFF2-40B4-BE49-F238E27FC236}">
                  <a16:creationId xmlns:a16="http://schemas.microsoft.com/office/drawing/2014/main" xmlns="" id="{D4E65EFF-832A-419B-AB5D-AB420BE7165E}"/>
                </a:ext>
              </a:extLst>
            </p:cNvPr>
            <p:cNvPicPr>
              <a:picLocks noChangeAspect="1"/>
            </p:cNvPicPr>
            <p:nvPr/>
          </p:nvPicPr>
          <p:blipFill>
            <a:blip r:embed="rId21">
              <a:extLst>
                <a:ext uri="{BEBA8EAE-BF5A-486C-A8C5-ECC9F3942E4B}">
                  <a14:imgProps xmlns:a14="http://schemas.microsoft.com/office/drawing/2010/main">
                    <a14:imgLayer r:embed="rId10">
                      <a14:imgEffect>
                        <a14:saturation sat="300000"/>
                      </a14:imgEffect>
                    </a14:imgLayer>
                  </a14:imgProps>
                </a:ext>
                <a:ext uri="{28A0092B-C50C-407E-A947-70E740481C1C}">
                  <a14:useLocalDpi xmlns:a14="http://schemas.microsoft.com/office/drawing/2010/main" val="0"/>
                </a:ext>
              </a:extLst>
            </a:blip>
            <a:stretch>
              <a:fillRect/>
            </a:stretch>
          </p:blipFill>
          <p:spPr>
            <a:xfrm>
              <a:off x="8161784" y="2121377"/>
              <a:ext cx="633870" cy="949902"/>
            </a:xfrm>
            <a:prstGeom prst="rect">
              <a:avLst/>
            </a:prstGeom>
            <a:grpFill/>
            <a:ln>
              <a:noFill/>
            </a:ln>
          </p:spPr>
        </p:pic>
      </p:grpSp>
      <p:grpSp>
        <p:nvGrpSpPr>
          <p:cNvPr id="1167" name="Group 1166">
            <a:extLst>
              <a:ext uri="{FF2B5EF4-FFF2-40B4-BE49-F238E27FC236}">
                <a16:creationId xmlns:a16="http://schemas.microsoft.com/office/drawing/2014/main" xmlns="" id="{21DA78F1-8C1A-4599-B4C5-FB2686045501}"/>
              </a:ext>
            </a:extLst>
          </p:cNvPr>
          <p:cNvGrpSpPr/>
          <p:nvPr/>
        </p:nvGrpSpPr>
        <p:grpSpPr>
          <a:xfrm>
            <a:off x="4595518" y="3338323"/>
            <a:ext cx="2092240" cy="1196447"/>
            <a:chOff x="4641849" y="1110311"/>
            <a:chExt cx="2092240" cy="1196447"/>
          </a:xfrm>
        </p:grpSpPr>
        <p:sp>
          <p:nvSpPr>
            <p:cNvPr id="1168" name="TextBox 1167">
              <a:extLst>
                <a:ext uri="{FF2B5EF4-FFF2-40B4-BE49-F238E27FC236}">
                  <a16:creationId xmlns:a16="http://schemas.microsoft.com/office/drawing/2014/main" xmlns="" id="{D08CA549-6EE1-4F4B-AAF1-ACF28F34AAD3}"/>
                </a:ext>
              </a:extLst>
            </p:cNvPr>
            <p:cNvSpPr txBox="1">
              <a:spLocks noChangeArrowheads="1"/>
            </p:cNvSpPr>
            <p:nvPr/>
          </p:nvSpPr>
          <p:spPr bwMode="auto">
            <a:xfrm>
              <a:off x="5715891" y="1935600"/>
              <a:ext cx="409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SP</a:t>
              </a:r>
            </a:p>
          </p:txBody>
        </p:sp>
        <p:sp>
          <p:nvSpPr>
            <p:cNvPr id="1169" name="TextBox 1168">
              <a:extLst>
                <a:ext uri="{FF2B5EF4-FFF2-40B4-BE49-F238E27FC236}">
                  <a16:creationId xmlns:a16="http://schemas.microsoft.com/office/drawing/2014/main" xmlns="" id="{3BF83262-C072-496C-BBE7-3C24930A9712}"/>
                </a:ext>
              </a:extLst>
            </p:cNvPr>
            <p:cNvSpPr txBox="1">
              <a:spLocks noChangeArrowheads="1"/>
            </p:cNvSpPr>
            <p:nvPr/>
          </p:nvSpPr>
          <p:spPr bwMode="auto">
            <a:xfrm>
              <a:off x="4641849" y="1936870"/>
              <a:ext cx="409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SP</a:t>
              </a:r>
            </a:p>
          </p:txBody>
        </p:sp>
        <p:sp>
          <p:nvSpPr>
            <p:cNvPr id="1170" name="TextBox 1169">
              <a:extLst>
                <a:ext uri="{FF2B5EF4-FFF2-40B4-BE49-F238E27FC236}">
                  <a16:creationId xmlns:a16="http://schemas.microsoft.com/office/drawing/2014/main" xmlns="" id="{CB6F297F-918D-487C-866F-9355D5D3D0C9}"/>
                </a:ext>
              </a:extLst>
            </p:cNvPr>
            <p:cNvSpPr txBox="1">
              <a:spLocks noChangeArrowheads="1"/>
            </p:cNvSpPr>
            <p:nvPr/>
          </p:nvSpPr>
          <p:spPr bwMode="auto">
            <a:xfrm>
              <a:off x="4685667" y="1110311"/>
              <a:ext cx="16552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D" altLang="en-US" dirty="0" err="1"/>
                <a:t>Potong</a:t>
              </a:r>
              <a:r>
                <a:rPr lang="en-ID" altLang="en-US" dirty="0"/>
                <a:t> SP by </a:t>
              </a:r>
            </a:p>
            <a:p>
              <a:pPr algn="ctr"/>
              <a:r>
                <a:rPr lang="en-ID" altLang="en-US" dirty="0"/>
                <a:t>PDKB</a:t>
              </a:r>
              <a:endParaRPr lang="en-US" altLang="en-US" dirty="0"/>
            </a:p>
          </p:txBody>
        </p:sp>
        <p:sp>
          <p:nvSpPr>
            <p:cNvPr id="1171" name="Left Bracket 1170">
              <a:extLst>
                <a:ext uri="{FF2B5EF4-FFF2-40B4-BE49-F238E27FC236}">
                  <a16:creationId xmlns:a16="http://schemas.microsoft.com/office/drawing/2014/main" xmlns="" id="{817AE9E4-06C3-49A9-AFE4-EC4AA69310A9}"/>
                </a:ext>
              </a:extLst>
            </p:cNvPr>
            <p:cNvSpPr/>
            <p:nvPr/>
          </p:nvSpPr>
          <p:spPr>
            <a:xfrm rot="5400000">
              <a:off x="5405477" y="1244250"/>
              <a:ext cx="79414" cy="111727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graphicFrame>
          <p:nvGraphicFramePr>
            <p:cNvPr id="1172" name="Object 1171">
              <a:extLst>
                <a:ext uri="{FF2B5EF4-FFF2-40B4-BE49-F238E27FC236}">
                  <a16:creationId xmlns:a16="http://schemas.microsoft.com/office/drawing/2014/main" xmlns="" id="{08835A0C-1A58-45A4-9E9F-3D3AC02A6C42}"/>
                </a:ext>
              </a:extLst>
            </p:cNvPr>
            <p:cNvGraphicFramePr>
              <a:graphicFrameLocks noChangeAspect="1"/>
            </p:cNvGraphicFramePr>
            <p:nvPr/>
          </p:nvGraphicFramePr>
          <p:xfrm>
            <a:off x="6249757" y="1142299"/>
            <a:ext cx="484332" cy="598444"/>
          </p:xfrm>
          <a:graphic>
            <a:graphicData uri="http://schemas.openxmlformats.org/presentationml/2006/ole">
              <mc:AlternateContent xmlns:mc="http://schemas.openxmlformats.org/markup-compatibility/2006">
                <mc:Choice xmlns:v="urn:schemas-microsoft-com:vml" Requires="v">
                  <p:oleObj spid="_x0000_s2919" name="CorelDRAW" r:id="rId22" imgW="2096192" imgH="2588583" progId="CorelDraw.Graphic.21">
                    <p:embed/>
                  </p:oleObj>
                </mc:Choice>
                <mc:Fallback>
                  <p:oleObj name="CorelDRAW" r:id="rId22" imgW="2096192" imgH="2588583" progId="CorelDraw.Graphic.21">
                    <p:embed/>
                    <p:pic>
                      <p:nvPicPr>
                        <p:cNvPr id="1172" name="Object 1171">
                          <a:extLst>
                            <a:ext uri="{FF2B5EF4-FFF2-40B4-BE49-F238E27FC236}">
                              <a16:creationId xmlns:a16="http://schemas.microsoft.com/office/drawing/2014/main" xmlns="" id="{08835A0C-1A58-45A4-9E9F-3D3AC02A6C42}"/>
                            </a:ext>
                          </a:extLst>
                        </p:cNvPr>
                        <p:cNvPicPr/>
                        <p:nvPr/>
                      </p:nvPicPr>
                      <p:blipFill>
                        <a:blip r:embed="rId19"/>
                        <a:stretch>
                          <a:fillRect/>
                        </a:stretch>
                      </p:blipFill>
                      <p:spPr>
                        <a:xfrm>
                          <a:off x="6249757" y="1142299"/>
                          <a:ext cx="484332" cy="598444"/>
                        </a:xfrm>
                        <a:prstGeom prst="rect">
                          <a:avLst/>
                        </a:prstGeom>
                      </p:spPr>
                    </p:pic>
                  </p:oleObj>
                </mc:Fallback>
              </mc:AlternateContent>
            </a:graphicData>
          </a:graphic>
        </p:graphicFrame>
        <p:pic>
          <p:nvPicPr>
            <p:cNvPr id="1174" name="Picture 5" descr="Hasil gambar untuk cut icon">
              <a:extLst>
                <a:ext uri="{FF2B5EF4-FFF2-40B4-BE49-F238E27FC236}">
                  <a16:creationId xmlns:a16="http://schemas.microsoft.com/office/drawing/2014/main" xmlns="" id="{EEFE1804-AC71-4757-92B5-BFE1C89E38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5894980" y="1704483"/>
              <a:ext cx="231117" cy="2311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5" name="Group 1174">
            <a:extLst>
              <a:ext uri="{FF2B5EF4-FFF2-40B4-BE49-F238E27FC236}">
                <a16:creationId xmlns:a16="http://schemas.microsoft.com/office/drawing/2014/main" xmlns="" id="{6F9DEC49-1013-40CA-895B-ABF5EFCB5596}"/>
              </a:ext>
            </a:extLst>
          </p:cNvPr>
          <p:cNvGrpSpPr/>
          <p:nvPr/>
        </p:nvGrpSpPr>
        <p:grpSpPr>
          <a:xfrm>
            <a:off x="10919752" y="5434345"/>
            <a:ext cx="1082342" cy="1275918"/>
            <a:chOff x="520416" y="2898537"/>
            <a:chExt cx="2037405" cy="2401793"/>
          </a:xfrm>
        </p:grpSpPr>
        <p:pic>
          <p:nvPicPr>
            <p:cNvPr id="1176" name="Picture 1175">
              <a:extLst>
                <a:ext uri="{FF2B5EF4-FFF2-40B4-BE49-F238E27FC236}">
                  <a16:creationId xmlns:a16="http://schemas.microsoft.com/office/drawing/2014/main" xmlns="" id="{30526366-49FA-4119-9FF3-EBCB41C3C9DB}"/>
                </a:ext>
              </a:extLst>
            </p:cNvPr>
            <p:cNvPicPr>
              <a:picLocks noChangeAspect="1"/>
            </p:cNvPicPr>
            <p:nvPr/>
          </p:nvPicPr>
          <p:blipFill>
            <a:blip r:embed="rId23"/>
            <a:stretch>
              <a:fillRect/>
            </a:stretch>
          </p:blipFill>
          <p:spPr>
            <a:xfrm>
              <a:off x="520416" y="3401164"/>
              <a:ext cx="2037405" cy="1467447"/>
            </a:xfrm>
            <a:prstGeom prst="rect">
              <a:avLst/>
            </a:prstGeom>
          </p:spPr>
        </p:pic>
        <p:pic>
          <p:nvPicPr>
            <p:cNvPr id="1177" name="Picture 1176">
              <a:extLst>
                <a:ext uri="{FF2B5EF4-FFF2-40B4-BE49-F238E27FC236}">
                  <a16:creationId xmlns:a16="http://schemas.microsoft.com/office/drawing/2014/main" xmlns="" id="{44D1C9F9-F5F7-4A08-A540-4085CB647A24}"/>
                </a:ext>
              </a:extLst>
            </p:cNvPr>
            <p:cNvPicPr>
              <a:picLocks noChangeAspect="1"/>
            </p:cNvPicPr>
            <p:nvPr/>
          </p:nvPicPr>
          <p:blipFill>
            <a:blip r:embed="rId24"/>
            <a:stretch>
              <a:fillRect/>
            </a:stretch>
          </p:blipFill>
          <p:spPr>
            <a:xfrm>
              <a:off x="779068" y="2898537"/>
              <a:ext cx="836883" cy="1074150"/>
            </a:xfrm>
            <a:prstGeom prst="rect">
              <a:avLst/>
            </a:prstGeom>
          </p:spPr>
        </p:pic>
        <p:pic>
          <p:nvPicPr>
            <p:cNvPr id="1178" name="Picture 1177">
              <a:extLst>
                <a:ext uri="{FF2B5EF4-FFF2-40B4-BE49-F238E27FC236}">
                  <a16:creationId xmlns:a16="http://schemas.microsoft.com/office/drawing/2014/main" xmlns="" id="{C60D7E0A-B130-4655-B4CA-2297A3476E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5367" y="4749318"/>
              <a:ext cx="1849614" cy="551012"/>
            </a:xfrm>
            <a:prstGeom prst="rect">
              <a:avLst/>
            </a:prstGeom>
          </p:spPr>
        </p:pic>
      </p:grpSp>
      <p:sp>
        <p:nvSpPr>
          <p:cNvPr id="2" name="TextBox 1">
            <a:extLst>
              <a:ext uri="{FF2B5EF4-FFF2-40B4-BE49-F238E27FC236}">
                <a16:creationId xmlns:a16="http://schemas.microsoft.com/office/drawing/2014/main" xmlns="" id="{C00C28A7-5FB9-464D-9E0E-C24C10302434}"/>
              </a:ext>
            </a:extLst>
          </p:cNvPr>
          <p:cNvSpPr txBox="1"/>
          <p:nvPr/>
        </p:nvSpPr>
        <p:spPr>
          <a:xfrm>
            <a:off x="663251" y="1033264"/>
            <a:ext cx="11089048" cy="2031325"/>
          </a:xfrm>
          <a:prstGeom prst="rect">
            <a:avLst/>
          </a:prstGeom>
          <a:noFill/>
        </p:spPr>
        <p:txBody>
          <a:bodyPr wrap="square" rtlCol="0">
            <a:spAutoFit/>
          </a:bodyPr>
          <a:lstStyle/>
          <a:p>
            <a:pPr marL="342900" indent="-342900">
              <a:buFont typeface="Arial" panose="020B0604020202020204" pitchFamily="34" charset="0"/>
              <a:buChar char="•"/>
            </a:pPr>
            <a:r>
              <a:rPr lang="en-US" dirty="0" err="1">
                <a:solidFill>
                  <a:schemeClr val="bg1"/>
                </a:solidFill>
              </a:rPr>
              <a:t>Metode</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menggunakan</a:t>
            </a:r>
            <a:r>
              <a:rPr lang="en-US" dirty="0">
                <a:solidFill>
                  <a:schemeClr val="bg1"/>
                </a:solidFill>
              </a:rPr>
              <a:t> Peter yang </a:t>
            </a:r>
            <a:r>
              <a:rPr lang="en-US" dirty="0" err="1">
                <a:solidFill>
                  <a:schemeClr val="bg1"/>
                </a:solidFill>
              </a:rPr>
              <a:t>dipasang</a:t>
            </a:r>
            <a:r>
              <a:rPr lang="en-US" dirty="0">
                <a:solidFill>
                  <a:schemeClr val="bg1"/>
                </a:solidFill>
              </a:rPr>
              <a:t> di SP di </a:t>
            </a:r>
            <a:r>
              <a:rPr lang="en-US" dirty="0" err="1">
                <a:solidFill>
                  <a:schemeClr val="bg1"/>
                </a:solidFill>
              </a:rPr>
              <a:t>lokasi</a:t>
            </a:r>
            <a:r>
              <a:rPr lang="en-US" dirty="0">
                <a:solidFill>
                  <a:schemeClr val="bg1"/>
                </a:solidFill>
              </a:rPr>
              <a:t> yang </a:t>
            </a:r>
            <a:r>
              <a:rPr lang="en-US" dirty="0" err="1">
                <a:solidFill>
                  <a:schemeClr val="bg1"/>
                </a:solidFill>
              </a:rPr>
              <a:t>akan</a:t>
            </a:r>
            <a:r>
              <a:rPr lang="en-US" dirty="0">
                <a:solidFill>
                  <a:schemeClr val="bg1"/>
                </a:solidFill>
              </a:rPr>
              <a:t> </a:t>
            </a:r>
            <a:r>
              <a:rPr lang="en-US" dirty="0" err="1">
                <a:solidFill>
                  <a:schemeClr val="bg1"/>
                </a:solidFill>
              </a:rPr>
              <a:t>dilakukan</a:t>
            </a:r>
            <a:r>
              <a:rPr lang="en-US" dirty="0">
                <a:solidFill>
                  <a:schemeClr val="bg1"/>
                </a:solidFill>
              </a:rPr>
              <a:t> HAR</a:t>
            </a:r>
          </a:p>
          <a:p>
            <a:pPr marL="342900" indent="-342900">
              <a:buFont typeface="Arial" panose="020B0604020202020204" pitchFamily="34" charset="0"/>
              <a:buChar char="•"/>
            </a:pPr>
            <a:r>
              <a:rPr lang="en-US" dirty="0" err="1">
                <a:solidFill>
                  <a:schemeClr val="bg1"/>
                </a:solidFill>
              </a:rPr>
              <a:t>Pemasangan</a:t>
            </a:r>
            <a:r>
              <a:rPr lang="en-US" dirty="0">
                <a:solidFill>
                  <a:schemeClr val="bg1"/>
                </a:solidFill>
              </a:rPr>
              <a:t> Peter oleh PDKB </a:t>
            </a:r>
            <a:r>
              <a:rPr lang="en-US" dirty="0" err="1">
                <a:solidFill>
                  <a:schemeClr val="bg1"/>
                </a:solidFill>
              </a:rPr>
              <a:t>syarat</a:t>
            </a:r>
            <a:r>
              <a:rPr lang="en-US" dirty="0">
                <a:solidFill>
                  <a:schemeClr val="bg1"/>
                </a:solidFill>
              </a:rPr>
              <a:t> </a:t>
            </a:r>
            <a:r>
              <a:rPr lang="en-US" dirty="0" err="1">
                <a:solidFill>
                  <a:schemeClr val="bg1"/>
                </a:solidFill>
              </a:rPr>
              <a:t>sistem</a:t>
            </a:r>
            <a:r>
              <a:rPr lang="en-US" dirty="0">
                <a:solidFill>
                  <a:schemeClr val="bg1"/>
                </a:solidFill>
              </a:rPr>
              <a:t> </a:t>
            </a:r>
            <a:r>
              <a:rPr lang="en-US" dirty="0" err="1">
                <a:solidFill>
                  <a:schemeClr val="bg1"/>
                </a:solidFill>
              </a:rPr>
              <a:t>harus</a:t>
            </a:r>
            <a:r>
              <a:rPr lang="en-US" dirty="0">
                <a:solidFill>
                  <a:schemeClr val="bg1"/>
                </a:solidFill>
              </a:rPr>
              <a:t> looping</a:t>
            </a:r>
          </a:p>
          <a:p>
            <a:pPr marL="342900" indent="-342900">
              <a:buFont typeface="Arial" panose="020B0604020202020204" pitchFamily="34" charset="0"/>
              <a:buChar char="•"/>
            </a:pPr>
            <a:r>
              <a:rPr lang="en-US" dirty="0" err="1">
                <a:solidFill>
                  <a:schemeClr val="bg1"/>
                </a:solidFill>
              </a:rPr>
              <a:t>Ketika</a:t>
            </a:r>
            <a:r>
              <a:rPr lang="en-US" dirty="0">
                <a:solidFill>
                  <a:schemeClr val="bg1"/>
                </a:solidFill>
              </a:rPr>
              <a:t> Peter </a:t>
            </a:r>
            <a:r>
              <a:rPr lang="en-US" dirty="0" err="1">
                <a:solidFill>
                  <a:schemeClr val="bg1"/>
                </a:solidFill>
              </a:rPr>
              <a:t>sudah</a:t>
            </a:r>
            <a:r>
              <a:rPr lang="en-US" dirty="0">
                <a:solidFill>
                  <a:schemeClr val="bg1"/>
                </a:solidFill>
              </a:rPr>
              <a:t> </a:t>
            </a:r>
            <a:r>
              <a:rPr lang="en-US" dirty="0" err="1">
                <a:solidFill>
                  <a:schemeClr val="bg1"/>
                </a:solidFill>
              </a:rPr>
              <a:t>terpasang</a:t>
            </a:r>
            <a:r>
              <a:rPr lang="en-US" dirty="0">
                <a:solidFill>
                  <a:schemeClr val="bg1"/>
                </a:solidFill>
              </a:rPr>
              <a:t> </a:t>
            </a:r>
            <a:r>
              <a:rPr lang="en-US" dirty="0" err="1">
                <a:solidFill>
                  <a:schemeClr val="bg1"/>
                </a:solidFill>
              </a:rPr>
              <a:t>dilakukan</a:t>
            </a:r>
            <a:r>
              <a:rPr lang="en-US" dirty="0">
                <a:solidFill>
                  <a:schemeClr val="bg1"/>
                </a:solidFill>
              </a:rPr>
              <a:t> </a:t>
            </a:r>
            <a:r>
              <a:rPr lang="en-US" dirty="0" err="1">
                <a:solidFill>
                  <a:schemeClr val="bg1"/>
                </a:solidFill>
              </a:rPr>
              <a:t>pemotongan</a:t>
            </a:r>
            <a:r>
              <a:rPr lang="en-US" dirty="0">
                <a:solidFill>
                  <a:schemeClr val="bg1"/>
                </a:solidFill>
              </a:rPr>
              <a:t> SP oleh PDKB, dan </a:t>
            </a:r>
            <a:r>
              <a:rPr lang="en-US" dirty="0" err="1">
                <a:solidFill>
                  <a:schemeClr val="bg1"/>
                </a:solidFill>
              </a:rPr>
              <a:t>dilanjut</a:t>
            </a:r>
            <a:r>
              <a:rPr lang="en-US" dirty="0">
                <a:solidFill>
                  <a:schemeClr val="bg1"/>
                </a:solidFill>
              </a:rPr>
              <a:t> SP </a:t>
            </a:r>
            <a:r>
              <a:rPr lang="en-US" dirty="0" err="1">
                <a:solidFill>
                  <a:schemeClr val="bg1"/>
                </a:solidFill>
              </a:rPr>
              <a:t>berikutnya</a:t>
            </a:r>
            <a:r>
              <a:rPr lang="en-US" dirty="0">
                <a:solidFill>
                  <a:schemeClr val="bg1"/>
                </a:solidFill>
              </a:rPr>
              <a:t> </a:t>
            </a:r>
            <a:r>
              <a:rPr lang="en-US" dirty="0" err="1">
                <a:solidFill>
                  <a:schemeClr val="bg1"/>
                </a:solidFill>
              </a:rPr>
              <a:t>dipotong</a:t>
            </a:r>
            <a:r>
              <a:rPr lang="en-US" dirty="0">
                <a:solidFill>
                  <a:schemeClr val="bg1"/>
                </a:solidFill>
              </a:rPr>
              <a:t> oleh PDKB </a:t>
            </a:r>
            <a:r>
              <a:rPr lang="en-US" dirty="0" err="1">
                <a:solidFill>
                  <a:schemeClr val="bg1"/>
                </a:solidFill>
              </a:rPr>
              <a:t>sesuai</a:t>
            </a:r>
            <a:r>
              <a:rPr lang="en-US" dirty="0">
                <a:solidFill>
                  <a:schemeClr val="bg1"/>
                </a:solidFill>
              </a:rPr>
              <a:t> </a:t>
            </a:r>
            <a:r>
              <a:rPr lang="en-US" dirty="0" err="1">
                <a:solidFill>
                  <a:schemeClr val="bg1"/>
                </a:solidFill>
              </a:rPr>
              <a:t>dengan</a:t>
            </a:r>
            <a:r>
              <a:rPr lang="en-US" dirty="0">
                <a:solidFill>
                  <a:schemeClr val="bg1"/>
                </a:solidFill>
              </a:rPr>
              <a:t> SOP</a:t>
            </a:r>
          </a:p>
          <a:p>
            <a:pPr marL="342900" indent="-342900">
              <a:buFont typeface="Arial" panose="020B0604020202020204" pitchFamily="34" charset="0"/>
              <a:buChar char="•"/>
            </a:pPr>
            <a:r>
              <a:rPr lang="en-US" dirty="0">
                <a:solidFill>
                  <a:schemeClr val="bg1"/>
                </a:solidFill>
              </a:rPr>
              <a:t>Area yang </a:t>
            </a:r>
            <a:r>
              <a:rPr lang="en-US" dirty="0" err="1">
                <a:solidFill>
                  <a:schemeClr val="bg1"/>
                </a:solidFill>
              </a:rPr>
              <a:t>dilakukan</a:t>
            </a:r>
            <a:r>
              <a:rPr lang="en-US" dirty="0">
                <a:solidFill>
                  <a:schemeClr val="bg1"/>
                </a:solidFill>
              </a:rPr>
              <a:t> </a:t>
            </a:r>
            <a:r>
              <a:rPr lang="en-US" dirty="0" err="1">
                <a:solidFill>
                  <a:schemeClr val="bg1"/>
                </a:solidFill>
              </a:rPr>
              <a:t>perbaikan</a:t>
            </a:r>
            <a:r>
              <a:rPr lang="en-US" dirty="0">
                <a:solidFill>
                  <a:schemeClr val="bg1"/>
                </a:solidFill>
              </a:rPr>
              <a:t> </a:t>
            </a:r>
            <a:r>
              <a:rPr lang="en-US" dirty="0" err="1">
                <a:solidFill>
                  <a:schemeClr val="bg1"/>
                </a:solidFill>
              </a:rPr>
              <a:t>kini</a:t>
            </a:r>
            <a:r>
              <a:rPr lang="en-US" dirty="0">
                <a:solidFill>
                  <a:schemeClr val="bg1"/>
                </a:solidFill>
              </a:rPr>
              <a:t> </a:t>
            </a:r>
            <a:r>
              <a:rPr lang="en-US" dirty="0" err="1">
                <a:solidFill>
                  <a:schemeClr val="bg1"/>
                </a:solidFill>
              </a:rPr>
              <a:t>sudah</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bertegangan</a:t>
            </a:r>
            <a:r>
              <a:rPr lang="en-US" dirty="0">
                <a:solidFill>
                  <a:schemeClr val="bg1"/>
                </a:solidFill>
              </a:rPr>
              <a:t>, </a:t>
            </a:r>
            <a:r>
              <a:rPr lang="en-US" dirty="0" err="1">
                <a:solidFill>
                  <a:schemeClr val="bg1"/>
                </a:solidFill>
              </a:rPr>
              <a:t>jumperan</a:t>
            </a:r>
            <a:r>
              <a:rPr lang="en-US" dirty="0">
                <a:solidFill>
                  <a:schemeClr val="bg1"/>
                </a:solidFill>
              </a:rPr>
              <a:t> </a:t>
            </a:r>
            <a:r>
              <a:rPr lang="en-US" dirty="0" err="1">
                <a:solidFill>
                  <a:schemeClr val="bg1"/>
                </a:solidFill>
              </a:rPr>
              <a:t>ke</a:t>
            </a:r>
            <a:r>
              <a:rPr lang="en-US" dirty="0">
                <a:solidFill>
                  <a:schemeClr val="bg1"/>
                </a:solidFill>
              </a:rPr>
              <a:t> Peter </a:t>
            </a:r>
            <a:r>
              <a:rPr lang="en-US" dirty="0" err="1">
                <a:solidFill>
                  <a:schemeClr val="bg1"/>
                </a:solidFill>
              </a:rPr>
              <a:t>dilepas</a:t>
            </a:r>
            <a:r>
              <a:rPr lang="en-US" dirty="0">
                <a:solidFill>
                  <a:schemeClr val="bg1"/>
                </a:solidFill>
              </a:rPr>
              <a:t> </a:t>
            </a:r>
            <a:r>
              <a:rPr lang="en-US" dirty="0" err="1">
                <a:solidFill>
                  <a:schemeClr val="bg1"/>
                </a:solidFill>
              </a:rPr>
              <a:t>kembali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keamanan</a:t>
            </a:r>
            <a:endParaRPr lang="en-US" dirty="0">
              <a:solidFill>
                <a:schemeClr val="bg1"/>
              </a:solidFill>
            </a:endParaRPr>
          </a:p>
          <a:p>
            <a:pPr marL="342900" indent="-342900">
              <a:buFont typeface="Arial" panose="020B0604020202020204" pitchFamily="34" charset="0"/>
              <a:buChar char="•"/>
            </a:pPr>
            <a:r>
              <a:rPr lang="en-US" b="1" dirty="0" err="1">
                <a:solidFill>
                  <a:schemeClr val="bg1"/>
                </a:solidFill>
              </a:rPr>
              <a:t>Pelanggan</a:t>
            </a:r>
            <a:r>
              <a:rPr lang="en-US" b="1" dirty="0">
                <a:solidFill>
                  <a:schemeClr val="bg1"/>
                </a:solidFill>
              </a:rPr>
              <a:t> di </a:t>
            </a:r>
            <a:r>
              <a:rPr lang="en-US" b="1" dirty="0" err="1">
                <a:solidFill>
                  <a:schemeClr val="bg1"/>
                </a:solidFill>
              </a:rPr>
              <a:t>keypoint</a:t>
            </a:r>
            <a:r>
              <a:rPr lang="en-US" b="1" dirty="0">
                <a:solidFill>
                  <a:schemeClr val="bg1"/>
                </a:solidFill>
              </a:rPr>
              <a:t> A &amp; </a:t>
            </a:r>
            <a:r>
              <a:rPr lang="en-US" b="1" dirty="0" err="1">
                <a:solidFill>
                  <a:schemeClr val="bg1"/>
                </a:solidFill>
              </a:rPr>
              <a:t>keypoint</a:t>
            </a:r>
            <a:r>
              <a:rPr lang="en-US" b="1" dirty="0">
                <a:solidFill>
                  <a:schemeClr val="bg1"/>
                </a:solidFill>
              </a:rPr>
              <a:t> B yang </a:t>
            </a:r>
            <a:r>
              <a:rPr lang="en-US" b="1" dirty="0" err="1">
                <a:solidFill>
                  <a:schemeClr val="bg1"/>
                </a:solidFill>
              </a:rPr>
              <a:t>tidak</a:t>
            </a:r>
            <a:r>
              <a:rPr lang="en-US" b="1" dirty="0">
                <a:solidFill>
                  <a:schemeClr val="bg1"/>
                </a:solidFill>
              </a:rPr>
              <a:t> </a:t>
            </a:r>
            <a:r>
              <a:rPr lang="en-US" b="1" dirty="0" err="1">
                <a:solidFill>
                  <a:schemeClr val="bg1"/>
                </a:solidFill>
              </a:rPr>
              <a:t>dilakukan</a:t>
            </a:r>
            <a:r>
              <a:rPr lang="en-US" b="1" dirty="0">
                <a:solidFill>
                  <a:schemeClr val="bg1"/>
                </a:solidFill>
              </a:rPr>
              <a:t> HAR </a:t>
            </a:r>
            <a:r>
              <a:rPr lang="en-US" b="1" dirty="0" err="1">
                <a:solidFill>
                  <a:schemeClr val="bg1"/>
                </a:solidFill>
              </a:rPr>
              <a:t>dilokasinya</a:t>
            </a:r>
            <a:r>
              <a:rPr lang="en-US" b="1" dirty="0">
                <a:solidFill>
                  <a:schemeClr val="bg1"/>
                </a:solidFill>
              </a:rPr>
              <a:t> </a:t>
            </a:r>
            <a:r>
              <a:rPr lang="en-US" b="1" dirty="0" err="1">
                <a:solidFill>
                  <a:schemeClr val="bg1"/>
                </a:solidFill>
              </a:rPr>
              <a:t>tidak</a:t>
            </a:r>
            <a:r>
              <a:rPr lang="en-US" b="1" dirty="0">
                <a:solidFill>
                  <a:schemeClr val="bg1"/>
                </a:solidFill>
              </a:rPr>
              <a:t> </a:t>
            </a:r>
            <a:r>
              <a:rPr lang="en-US" b="1" dirty="0" err="1">
                <a:solidFill>
                  <a:schemeClr val="bg1"/>
                </a:solidFill>
              </a:rPr>
              <a:t>merasakan</a:t>
            </a:r>
            <a:r>
              <a:rPr lang="en-US" b="1" dirty="0">
                <a:solidFill>
                  <a:schemeClr val="bg1"/>
                </a:solidFill>
              </a:rPr>
              <a:t> </a:t>
            </a:r>
            <a:r>
              <a:rPr lang="en-US" b="1" dirty="0" err="1">
                <a:solidFill>
                  <a:schemeClr val="bg1"/>
                </a:solidFill>
              </a:rPr>
              <a:t>padam</a:t>
            </a:r>
            <a:r>
              <a:rPr lang="en-US" b="1" dirty="0">
                <a:solidFill>
                  <a:schemeClr val="bg1"/>
                </a:solidFill>
              </a:rPr>
              <a:t>, </a:t>
            </a:r>
            <a:r>
              <a:rPr lang="en-US" b="1" dirty="0" err="1">
                <a:solidFill>
                  <a:schemeClr val="bg1"/>
                </a:solidFill>
              </a:rPr>
              <a:t>baik</a:t>
            </a:r>
            <a:r>
              <a:rPr lang="en-US" b="1" dirty="0">
                <a:solidFill>
                  <a:schemeClr val="bg1"/>
                </a:solidFill>
              </a:rPr>
              <a:t> </a:t>
            </a:r>
            <a:r>
              <a:rPr lang="en-US" b="1" dirty="0" err="1">
                <a:solidFill>
                  <a:schemeClr val="bg1"/>
                </a:solidFill>
              </a:rPr>
              <a:t>padam</a:t>
            </a:r>
            <a:r>
              <a:rPr lang="en-US" b="1" dirty="0">
                <a:solidFill>
                  <a:schemeClr val="bg1"/>
                </a:solidFill>
              </a:rPr>
              <a:t> maneuver / </a:t>
            </a:r>
            <a:r>
              <a:rPr lang="en-US" b="1" dirty="0" err="1">
                <a:solidFill>
                  <a:schemeClr val="bg1"/>
                </a:solidFill>
              </a:rPr>
              <a:t>padam</a:t>
            </a:r>
            <a:r>
              <a:rPr lang="en-US" b="1" dirty="0">
                <a:solidFill>
                  <a:schemeClr val="bg1"/>
                </a:solidFill>
              </a:rPr>
              <a:t> </a:t>
            </a:r>
            <a:r>
              <a:rPr lang="en-US" b="1" dirty="0" err="1">
                <a:solidFill>
                  <a:schemeClr val="bg1"/>
                </a:solidFill>
              </a:rPr>
              <a:t>karena</a:t>
            </a:r>
            <a:r>
              <a:rPr lang="en-US" b="1" dirty="0">
                <a:solidFill>
                  <a:schemeClr val="bg1"/>
                </a:solidFill>
              </a:rPr>
              <a:t> </a:t>
            </a:r>
            <a:r>
              <a:rPr lang="en-US" b="1" dirty="0" err="1">
                <a:solidFill>
                  <a:schemeClr val="bg1"/>
                </a:solidFill>
              </a:rPr>
              <a:t>pemeliharaan</a:t>
            </a:r>
            <a:endParaRPr lang="en-ID" sz="1200" b="1" dirty="0">
              <a:solidFill>
                <a:schemeClr val="bg1"/>
              </a:solidFill>
            </a:endParaRPr>
          </a:p>
        </p:txBody>
      </p:sp>
      <p:grpSp>
        <p:nvGrpSpPr>
          <p:cNvPr id="187" name="Group 186">
            <a:extLst>
              <a:ext uri="{FF2B5EF4-FFF2-40B4-BE49-F238E27FC236}">
                <a16:creationId xmlns:a16="http://schemas.microsoft.com/office/drawing/2014/main" xmlns="" id="{531BECE1-0D37-487C-83B4-D281775FEBB3}"/>
              </a:ext>
            </a:extLst>
          </p:cNvPr>
          <p:cNvGrpSpPr/>
          <p:nvPr/>
        </p:nvGrpSpPr>
        <p:grpSpPr>
          <a:xfrm>
            <a:off x="10302240" y="233401"/>
            <a:ext cx="1526100" cy="515214"/>
            <a:chOff x="9309498" y="641714"/>
            <a:chExt cx="1526100" cy="515214"/>
          </a:xfrm>
        </p:grpSpPr>
        <p:sp>
          <p:nvSpPr>
            <p:cNvPr id="188" name="Rectangle 187">
              <a:extLst>
                <a:ext uri="{FF2B5EF4-FFF2-40B4-BE49-F238E27FC236}">
                  <a16:creationId xmlns:a16="http://schemas.microsoft.com/office/drawing/2014/main" xmlns="" id="{FD510D39-89F2-41EB-BFED-C9412C8B7371}"/>
                </a:ext>
              </a:extLst>
            </p:cNvPr>
            <p:cNvSpPr/>
            <p:nvPr/>
          </p:nvSpPr>
          <p:spPr>
            <a:xfrm>
              <a:off x="9309498" y="641714"/>
              <a:ext cx="1526100" cy="51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descr="Hasil gambar untuk pln logo png">
              <a:extLst>
                <a:ext uri="{FF2B5EF4-FFF2-40B4-BE49-F238E27FC236}">
                  <a16:creationId xmlns:a16="http://schemas.microsoft.com/office/drawing/2014/main" xmlns="" id="{EE9CA416-B6B0-4851-B37A-255DD0B2E25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solidFill>
              <a:schemeClr val="bg1"/>
            </a:solidFill>
          </p:spPr>
        </p:pic>
      </p:grpSp>
    </p:spTree>
    <p:extLst>
      <p:ext uri="{BB962C8B-B14F-4D97-AF65-F5344CB8AC3E}">
        <p14:creationId xmlns:p14="http://schemas.microsoft.com/office/powerpoint/2010/main" val="6152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
                                        </p:tgtEl>
                                        <p:attrNameLst>
                                          <p:attrName>style.visibility</p:attrName>
                                        </p:attrNameLst>
                                      </p:cBhvr>
                                      <p:to>
                                        <p:strVal val="visible"/>
                                      </p:to>
                                    </p:set>
                                    <p:animEffect transition="in" filter="fade">
                                      <p:cBhvr>
                                        <p:cTn id="7" dur="500"/>
                                        <p:tgtEl>
                                          <p:spTgt spid="931"/>
                                        </p:tgtEl>
                                      </p:cBhvr>
                                    </p:animEffect>
                                  </p:childTnLst>
                                </p:cTn>
                              </p:par>
                              <p:par>
                                <p:cTn id="8" presetID="10" presetClass="entr" presetSubtype="0" fill="hold" nodeType="withEffect">
                                  <p:stCondLst>
                                    <p:cond delay="0"/>
                                  </p:stCondLst>
                                  <p:childTnLst>
                                    <p:set>
                                      <p:cBhvr>
                                        <p:cTn id="9" dur="1" fill="hold">
                                          <p:stCondLst>
                                            <p:cond delay="0"/>
                                          </p:stCondLst>
                                        </p:cTn>
                                        <p:tgtEl>
                                          <p:spTgt spid="893"/>
                                        </p:tgtEl>
                                        <p:attrNameLst>
                                          <p:attrName>style.visibility</p:attrName>
                                        </p:attrNameLst>
                                      </p:cBhvr>
                                      <p:to>
                                        <p:strVal val="visible"/>
                                      </p:to>
                                    </p:set>
                                    <p:animEffect transition="in" filter="fade">
                                      <p:cBhvr>
                                        <p:cTn id="10" dur="500"/>
                                        <p:tgtEl>
                                          <p:spTgt spid="8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34"/>
                                        </p:tgtEl>
                                        <p:attrNameLst>
                                          <p:attrName>style.visibility</p:attrName>
                                        </p:attrNameLst>
                                      </p:cBhvr>
                                      <p:to>
                                        <p:strVal val="visible"/>
                                      </p:to>
                                    </p:set>
                                    <p:animEffect transition="in" filter="fade">
                                      <p:cBhvr>
                                        <p:cTn id="15" dur="500"/>
                                        <p:tgtEl>
                                          <p:spTgt spid="934"/>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903"/>
                                        </p:tgtEl>
                                        <p:attrNameLst>
                                          <p:attrName>style.visibility</p:attrName>
                                        </p:attrNameLst>
                                      </p:cBhvr>
                                      <p:to>
                                        <p:strVal val="visible"/>
                                      </p:to>
                                    </p:set>
                                    <p:animEffect transition="in" filter="wipe(left)">
                                      <p:cBhvr>
                                        <p:cTn id="19" dur="500"/>
                                        <p:tgtEl>
                                          <p:spTgt spid="903"/>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890"/>
                                        </p:tgtEl>
                                        <p:attrNameLst>
                                          <p:attrName>style.visibility</p:attrName>
                                        </p:attrNameLst>
                                      </p:cBhvr>
                                      <p:to>
                                        <p:strVal val="visible"/>
                                      </p:to>
                                    </p:set>
                                    <p:animEffect transition="in" filter="wipe(left)">
                                      <p:cBhvr>
                                        <p:cTn id="23" dur="500"/>
                                        <p:tgtEl>
                                          <p:spTgt spid="890"/>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896"/>
                                        </p:tgtEl>
                                        <p:attrNameLst>
                                          <p:attrName>style.visibility</p:attrName>
                                        </p:attrNameLst>
                                      </p:cBhvr>
                                      <p:to>
                                        <p:strVal val="visible"/>
                                      </p:to>
                                    </p:set>
                                    <p:animEffect transition="in" filter="wipe(up)">
                                      <p:cBhvr>
                                        <p:cTn id="27" dur="500"/>
                                        <p:tgtEl>
                                          <p:spTgt spid="896"/>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889"/>
                                        </p:tgtEl>
                                        <p:attrNameLst>
                                          <p:attrName>style.visibility</p:attrName>
                                        </p:attrNameLst>
                                      </p:cBhvr>
                                      <p:to>
                                        <p:strVal val="visible"/>
                                      </p:to>
                                    </p:set>
                                    <p:animEffect transition="in" filter="wipe(left)">
                                      <p:cBhvr>
                                        <p:cTn id="31" dur="500"/>
                                        <p:tgtEl>
                                          <p:spTgt spid="889"/>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922"/>
                                        </p:tgtEl>
                                        <p:attrNameLst>
                                          <p:attrName>style.visibility</p:attrName>
                                        </p:attrNameLst>
                                      </p:cBhvr>
                                      <p:to>
                                        <p:strVal val="visible"/>
                                      </p:to>
                                    </p:set>
                                    <p:animEffect transition="in" filter="wipe(left)">
                                      <p:cBhvr>
                                        <p:cTn id="35" dur="500"/>
                                        <p:tgtEl>
                                          <p:spTgt spid="922"/>
                                        </p:tgtEl>
                                      </p:cBhvr>
                                    </p:animEffect>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914"/>
                                        </p:tgtEl>
                                        <p:attrNameLst>
                                          <p:attrName>style.visibility</p:attrName>
                                        </p:attrNameLst>
                                      </p:cBhvr>
                                      <p:to>
                                        <p:strVal val="visible"/>
                                      </p:to>
                                    </p:set>
                                    <p:animEffect transition="in" filter="wipe(right)">
                                      <p:cBhvr>
                                        <p:cTn id="39" dur="500"/>
                                        <p:tgtEl>
                                          <p:spTgt spid="914"/>
                                        </p:tgtEl>
                                      </p:cBhvr>
                                    </p:animEffect>
                                  </p:childTnLst>
                                </p:cTn>
                              </p:par>
                            </p:childTnLst>
                          </p:cTn>
                        </p:par>
                        <p:par>
                          <p:cTn id="40" fill="hold">
                            <p:stCondLst>
                              <p:cond delay="3500"/>
                            </p:stCondLst>
                            <p:childTnLst>
                              <p:par>
                                <p:cTn id="41" presetID="22" presetClass="entr" presetSubtype="4" fill="hold" nodeType="afterEffect">
                                  <p:stCondLst>
                                    <p:cond delay="0"/>
                                  </p:stCondLst>
                                  <p:childTnLst>
                                    <p:set>
                                      <p:cBhvr>
                                        <p:cTn id="42" dur="1" fill="hold">
                                          <p:stCondLst>
                                            <p:cond delay="0"/>
                                          </p:stCondLst>
                                        </p:cTn>
                                        <p:tgtEl>
                                          <p:spTgt spid="911"/>
                                        </p:tgtEl>
                                        <p:attrNameLst>
                                          <p:attrName>style.visibility</p:attrName>
                                        </p:attrNameLst>
                                      </p:cBhvr>
                                      <p:to>
                                        <p:strVal val="visible"/>
                                      </p:to>
                                    </p:set>
                                    <p:animEffect transition="in" filter="wipe(down)">
                                      <p:cBhvr>
                                        <p:cTn id="43" dur="500"/>
                                        <p:tgtEl>
                                          <p:spTgt spid="9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50"/>
                                        </p:tgtEl>
                                        <p:attrNameLst>
                                          <p:attrName>style.visibility</p:attrName>
                                        </p:attrNameLst>
                                      </p:cBhvr>
                                      <p:to>
                                        <p:strVal val="visible"/>
                                      </p:to>
                                    </p:set>
                                    <p:animEffect transition="in" filter="fade">
                                      <p:cBhvr>
                                        <p:cTn id="48" dur="500"/>
                                        <p:tgtEl>
                                          <p:spTgt spid="950"/>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940"/>
                                        </p:tgtEl>
                                        <p:attrNameLst>
                                          <p:attrName>style.visibility</p:attrName>
                                        </p:attrNameLst>
                                      </p:cBhvr>
                                      <p:to>
                                        <p:strVal val="visible"/>
                                      </p:to>
                                    </p:set>
                                    <p:animEffect transition="in" filter="fade">
                                      <p:cBhvr>
                                        <p:cTn id="52" dur="1000"/>
                                        <p:tgtEl>
                                          <p:spTgt spid="940"/>
                                        </p:tgtEl>
                                      </p:cBhvr>
                                    </p:animEffect>
                                  </p:childTnLst>
                                </p:cTn>
                              </p:par>
                            </p:childTnLst>
                          </p:cTn>
                        </p:par>
                        <p:par>
                          <p:cTn id="53" fill="hold">
                            <p:stCondLst>
                              <p:cond delay="1500"/>
                            </p:stCondLst>
                            <p:childTnLst>
                              <p:par>
                                <p:cTn id="54" presetID="10" presetClass="entr" presetSubtype="0" fill="hold" nodeType="afterEffect">
                                  <p:stCondLst>
                                    <p:cond delay="500"/>
                                  </p:stCondLst>
                                  <p:childTnLst>
                                    <p:set>
                                      <p:cBhvr>
                                        <p:cTn id="55" dur="1" fill="hold">
                                          <p:stCondLst>
                                            <p:cond delay="0"/>
                                          </p:stCondLst>
                                        </p:cTn>
                                        <p:tgtEl>
                                          <p:spTgt spid="954"/>
                                        </p:tgtEl>
                                        <p:attrNameLst>
                                          <p:attrName>style.visibility</p:attrName>
                                        </p:attrNameLst>
                                      </p:cBhvr>
                                      <p:to>
                                        <p:strVal val="visible"/>
                                      </p:to>
                                    </p:set>
                                    <p:animEffect transition="in" filter="fade">
                                      <p:cBhvr>
                                        <p:cTn id="56" dur="500"/>
                                        <p:tgtEl>
                                          <p:spTgt spid="954"/>
                                        </p:tgtEl>
                                      </p:cBhvr>
                                    </p:animEffect>
                                  </p:childTnLst>
                                </p:cTn>
                              </p:par>
                              <p:par>
                                <p:cTn id="57" presetID="10" presetClass="entr" presetSubtype="0" fill="hold" nodeType="withEffect">
                                  <p:stCondLst>
                                    <p:cond delay="500"/>
                                  </p:stCondLst>
                                  <p:childTnLst>
                                    <p:set>
                                      <p:cBhvr>
                                        <p:cTn id="58" dur="1" fill="hold">
                                          <p:stCondLst>
                                            <p:cond delay="0"/>
                                          </p:stCondLst>
                                        </p:cTn>
                                        <p:tgtEl>
                                          <p:spTgt spid="957"/>
                                        </p:tgtEl>
                                        <p:attrNameLst>
                                          <p:attrName>style.visibility</p:attrName>
                                        </p:attrNameLst>
                                      </p:cBhvr>
                                      <p:to>
                                        <p:strVal val="visible"/>
                                      </p:to>
                                    </p:set>
                                    <p:animEffect transition="in" filter="fade">
                                      <p:cBhvr>
                                        <p:cTn id="59" dur="500"/>
                                        <p:tgtEl>
                                          <p:spTgt spid="957"/>
                                        </p:tgtEl>
                                      </p:cBhvr>
                                    </p:animEffect>
                                  </p:childTnLst>
                                </p:cTn>
                              </p:par>
                              <p:par>
                                <p:cTn id="60" presetID="10" presetClass="entr" presetSubtype="0" fill="hold" nodeType="withEffect">
                                  <p:stCondLst>
                                    <p:cond delay="500"/>
                                  </p:stCondLst>
                                  <p:childTnLst>
                                    <p:set>
                                      <p:cBhvr>
                                        <p:cTn id="61" dur="1" fill="hold">
                                          <p:stCondLst>
                                            <p:cond delay="0"/>
                                          </p:stCondLst>
                                        </p:cTn>
                                        <p:tgtEl>
                                          <p:spTgt spid="960"/>
                                        </p:tgtEl>
                                        <p:attrNameLst>
                                          <p:attrName>style.visibility</p:attrName>
                                        </p:attrNameLst>
                                      </p:cBhvr>
                                      <p:to>
                                        <p:strVal val="visible"/>
                                      </p:to>
                                    </p:set>
                                    <p:animEffect transition="in" filter="fade">
                                      <p:cBhvr>
                                        <p:cTn id="62" dur="500"/>
                                        <p:tgtEl>
                                          <p:spTgt spid="960"/>
                                        </p:tgtEl>
                                      </p:cBhvr>
                                    </p:animEffect>
                                  </p:childTnLst>
                                </p:cTn>
                              </p:par>
                            </p:childTnLst>
                          </p:cTn>
                        </p:par>
                        <p:par>
                          <p:cTn id="63" fill="hold">
                            <p:stCondLst>
                              <p:cond delay="2500"/>
                            </p:stCondLst>
                            <p:childTnLst>
                              <p:par>
                                <p:cTn id="64" presetID="26" presetClass="emph" presetSubtype="0" repeatCount="5000" fill="hold" nodeType="afterEffect">
                                  <p:stCondLst>
                                    <p:cond delay="0"/>
                                  </p:stCondLst>
                                  <p:childTnLst>
                                    <p:animEffect transition="out" filter="fade">
                                      <p:cBhvr>
                                        <p:cTn id="65" dur="500" tmFilter="0, 0; .2, .5; .8, .5; 1, 0"/>
                                        <p:tgtEl>
                                          <p:spTgt spid="954"/>
                                        </p:tgtEl>
                                      </p:cBhvr>
                                    </p:animEffect>
                                    <p:animScale>
                                      <p:cBhvr>
                                        <p:cTn id="66" dur="250" autoRev="1" fill="hold"/>
                                        <p:tgtEl>
                                          <p:spTgt spid="954"/>
                                        </p:tgtEl>
                                      </p:cBhvr>
                                      <p:by x="105000" y="105000"/>
                                    </p:animScale>
                                  </p:childTnLst>
                                </p:cTn>
                              </p:par>
                              <p:par>
                                <p:cTn id="67" presetID="26" presetClass="emph" presetSubtype="0" repeatCount="5000" fill="hold" nodeType="withEffect">
                                  <p:stCondLst>
                                    <p:cond delay="0"/>
                                  </p:stCondLst>
                                  <p:childTnLst>
                                    <p:animEffect transition="out" filter="fade">
                                      <p:cBhvr>
                                        <p:cTn id="68" dur="500" tmFilter="0, 0; .2, .5; .8, .5; 1, 0"/>
                                        <p:tgtEl>
                                          <p:spTgt spid="957"/>
                                        </p:tgtEl>
                                      </p:cBhvr>
                                    </p:animEffect>
                                    <p:animScale>
                                      <p:cBhvr>
                                        <p:cTn id="69" dur="250" autoRev="1" fill="hold"/>
                                        <p:tgtEl>
                                          <p:spTgt spid="957"/>
                                        </p:tgtEl>
                                      </p:cBhvr>
                                      <p:by x="105000" y="105000"/>
                                    </p:animScale>
                                  </p:childTnLst>
                                </p:cTn>
                              </p:par>
                              <p:par>
                                <p:cTn id="70" presetID="26" presetClass="emph" presetSubtype="0" repeatCount="5000" fill="hold" nodeType="withEffect">
                                  <p:stCondLst>
                                    <p:cond delay="0"/>
                                  </p:stCondLst>
                                  <p:childTnLst>
                                    <p:animEffect transition="out" filter="fade">
                                      <p:cBhvr>
                                        <p:cTn id="71" dur="500" tmFilter="0, 0; .2, .5; .8, .5; 1, 0"/>
                                        <p:tgtEl>
                                          <p:spTgt spid="960"/>
                                        </p:tgtEl>
                                      </p:cBhvr>
                                    </p:animEffect>
                                    <p:animScale>
                                      <p:cBhvr>
                                        <p:cTn id="72" dur="250" autoRev="1" fill="hold"/>
                                        <p:tgtEl>
                                          <p:spTgt spid="960"/>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931"/>
                                        </p:tgtEl>
                                        <p:attrNameLst>
                                          <p:attrName>style.visibility</p:attrName>
                                        </p:attrNameLst>
                                      </p:cBhvr>
                                      <p:to>
                                        <p:strVal val="hidden"/>
                                      </p:to>
                                    </p:set>
                                  </p:childTnLst>
                                </p:cTn>
                              </p:par>
                            </p:childTnLst>
                          </p:cTn>
                        </p:par>
                        <p:par>
                          <p:cTn id="77" fill="hold">
                            <p:stCondLst>
                              <p:cond delay="0"/>
                            </p:stCondLst>
                            <p:childTnLst>
                              <p:par>
                                <p:cTn id="78" presetID="1" presetClass="exit" presetSubtype="0" fill="hold" nodeType="afterEffect">
                                  <p:stCondLst>
                                    <p:cond delay="0"/>
                                  </p:stCondLst>
                                  <p:childTnLst>
                                    <p:set>
                                      <p:cBhvr>
                                        <p:cTn id="79" dur="1" fill="hold">
                                          <p:stCondLst>
                                            <p:cond delay="0"/>
                                          </p:stCondLst>
                                        </p:cTn>
                                        <p:tgtEl>
                                          <p:spTgt spid="960"/>
                                        </p:tgtEl>
                                        <p:attrNameLst>
                                          <p:attrName>style.visibility</p:attrName>
                                        </p:attrNameLst>
                                      </p:cBhvr>
                                      <p:to>
                                        <p:strVal val="hidden"/>
                                      </p:to>
                                    </p:set>
                                  </p:childTnLst>
                                </p:cTn>
                              </p:par>
                            </p:childTnLst>
                          </p:cTn>
                        </p:par>
                        <p:par>
                          <p:cTn id="80" fill="hold">
                            <p:stCondLst>
                              <p:cond delay="0"/>
                            </p:stCondLst>
                            <p:childTnLst>
                              <p:par>
                                <p:cTn id="81" presetID="10" presetClass="entr" presetSubtype="0" fill="hold" nodeType="afterEffect">
                                  <p:stCondLst>
                                    <p:cond delay="0"/>
                                  </p:stCondLst>
                                  <p:childTnLst>
                                    <p:set>
                                      <p:cBhvr>
                                        <p:cTn id="82" dur="1" fill="hold">
                                          <p:stCondLst>
                                            <p:cond delay="0"/>
                                          </p:stCondLst>
                                        </p:cTn>
                                        <p:tgtEl>
                                          <p:spTgt spid="1046"/>
                                        </p:tgtEl>
                                        <p:attrNameLst>
                                          <p:attrName>style.visibility</p:attrName>
                                        </p:attrNameLst>
                                      </p:cBhvr>
                                      <p:to>
                                        <p:strVal val="visible"/>
                                      </p:to>
                                    </p:set>
                                    <p:animEffect transition="in" filter="fade">
                                      <p:cBhvr>
                                        <p:cTn id="83" dur="500"/>
                                        <p:tgtEl>
                                          <p:spTgt spid="1046"/>
                                        </p:tgtEl>
                                      </p:cBhvr>
                                    </p:animEffect>
                                  </p:childTnLst>
                                </p:cTn>
                              </p:par>
                              <p:par>
                                <p:cTn id="84" presetID="10" presetClass="entr" presetSubtype="0" fill="hold" nodeType="withEffect">
                                  <p:stCondLst>
                                    <p:cond delay="500"/>
                                  </p:stCondLst>
                                  <p:childTnLst>
                                    <p:set>
                                      <p:cBhvr>
                                        <p:cTn id="85" dur="1" fill="hold">
                                          <p:stCondLst>
                                            <p:cond delay="0"/>
                                          </p:stCondLst>
                                        </p:cTn>
                                        <p:tgtEl>
                                          <p:spTgt spid="1041"/>
                                        </p:tgtEl>
                                        <p:attrNameLst>
                                          <p:attrName>style.visibility</p:attrName>
                                        </p:attrNameLst>
                                      </p:cBhvr>
                                      <p:to>
                                        <p:strVal val="visible"/>
                                      </p:to>
                                    </p:set>
                                    <p:animEffect transition="in" filter="fade">
                                      <p:cBhvr>
                                        <p:cTn id="86" dur="500"/>
                                        <p:tgtEl>
                                          <p:spTgt spid="1041"/>
                                        </p:tgtEl>
                                      </p:cBhvr>
                                    </p:animEffect>
                                  </p:childTnLst>
                                </p:cTn>
                              </p:par>
                            </p:childTnLst>
                          </p:cTn>
                        </p:par>
                        <p:par>
                          <p:cTn id="87" fill="hold">
                            <p:stCondLst>
                              <p:cond delay="1000"/>
                            </p:stCondLst>
                            <p:childTnLst>
                              <p:par>
                                <p:cTn id="88" presetID="26" presetClass="emph" presetSubtype="0" repeatCount="10000" fill="hold" nodeType="afterEffect">
                                  <p:stCondLst>
                                    <p:cond delay="0"/>
                                  </p:stCondLst>
                                  <p:childTnLst>
                                    <p:animEffect transition="out" filter="fade">
                                      <p:cBhvr>
                                        <p:cTn id="89" dur="2000" tmFilter="0, 0; .2, .5; .8, .5; 1, 0"/>
                                        <p:tgtEl>
                                          <p:spTgt spid="1041"/>
                                        </p:tgtEl>
                                      </p:cBhvr>
                                    </p:animEffect>
                                    <p:animScale>
                                      <p:cBhvr>
                                        <p:cTn id="90" dur="1000" autoRev="1" fill="hold"/>
                                        <p:tgtEl>
                                          <p:spTgt spid="1041"/>
                                        </p:tgtEl>
                                      </p:cBhvr>
                                      <p:by x="105000" y="105000"/>
                                    </p:animScale>
                                  </p:childTnLst>
                                </p:cTn>
                              </p:par>
                            </p:childTnLst>
                          </p:cTn>
                        </p:par>
                        <p:par>
                          <p:cTn id="91" fill="hold">
                            <p:stCondLst>
                              <p:cond delay="21000"/>
                            </p:stCondLst>
                            <p:childTnLst>
                              <p:par>
                                <p:cTn id="92" presetID="1" presetClass="exit" presetSubtype="0" fill="hold" nodeType="afterEffect">
                                  <p:stCondLst>
                                    <p:cond delay="0"/>
                                  </p:stCondLst>
                                  <p:childTnLst>
                                    <p:set>
                                      <p:cBhvr>
                                        <p:cTn id="93" dur="1" fill="hold">
                                          <p:stCondLst>
                                            <p:cond delay="0"/>
                                          </p:stCondLst>
                                        </p:cTn>
                                        <p:tgtEl>
                                          <p:spTgt spid="931"/>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893"/>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934"/>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903"/>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890"/>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896"/>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889"/>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922"/>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914"/>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911"/>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950"/>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940"/>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954"/>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957"/>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960"/>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1046"/>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1041"/>
                                        </p:tgtEl>
                                        <p:attrNameLst>
                                          <p:attrName>style.visibility</p:attrName>
                                        </p:attrNameLst>
                                      </p:cBhvr>
                                      <p:to>
                                        <p:strVal val="hidden"/>
                                      </p:to>
                                    </p:set>
                                  </p:childTnLst>
                                </p:cTn>
                              </p:par>
                              <p:par>
                                <p:cTn id="126" presetID="10" presetClass="entr" presetSubtype="0" fill="hold" nodeType="withEffect">
                                  <p:stCondLst>
                                    <p:cond delay="0"/>
                                  </p:stCondLst>
                                  <p:childTnLst>
                                    <p:set>
                                      <p:cBhvr>
                                        <p:cTn id="127" dur="1" fill="hold">
                                          <p:stCondLst>
                                            <p:cond delay="0"/>
                                          </p:stCondLst>
                                        </p:cTn>
                                        <p:tgtEl>
                                          <p:spTgt spid="1097"/>
                                        </p:tgtEl>
                                        <p:attrNameLst>
                                          <p:attrName>style.visibility</p:attrName>
                                        </p:attrNameLst>
                                      </p:cBhvr>
                                      <p:to>
                                        <p:strVal val="visible"/>
                                      </p:to>
                                    </p:set>
                                    <p:animEffect transition="in" filter="fade">
                                      <p:cBhvr>
                                        <p:cTn id="128" dur="500"/>
                                        <p:tgtEl>
                                          <p:spTgt spid="1097"/>
                                        </p:tgtEl>
                                      </p:cBhvr>
                                    </p:animEffect>
                                  </p:childTnLst>
                                </p:cTn>
                              </p:par>
                              <p:par>
                                <p:cTn id="129" presetID="10" presetClass="entr" presetSubtype="0" fill="hold" nodeType="withEffect">
                                  <p:stCondLst>
                                    <p:cond delay="0"/>
                                  </p:stCondLst>
                                  <p:childTnLst>
                                    <p:set>
                                      <p:cBhvr>
                                        <p:cTn id="130" dur="1" fill="hold">
                                          <p:stCondLst>
                                            <p:cond delay="0"/>
                                          </p:stCondLst>
                                        </p:cTn>
                                        <p:tgtEl>
                                          <p:spTgt spid="1053"/>
                                        </p:tgtEl>
                                        <p:attrNameLst>
                                          <p:attrName>style.visibility</p:attrName>
                                        </p:attrNameLst>
                                      </p:cBhvr>
                                      <p:to>
                                        <p:strVal val="visible"/>
                                      </p:to>
                                    </p:set>
                                    <p:animEffect transition="in" filter="fade">
                                      <p:cBhvr>
                                        <p:cTn id="131" dur="500"/>
                                        <p:tgtEl>
                                          <p:spTgt spid="105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091"/>
                                        </p:tgtEl>
                                        <p:attrNameLst>
                                          <p:attrName>style.visibility</p:attrName>
                                        </p:attrNameLst>
                                      </p:cBhvr>
                                      <p:to>
                                        <p:strVal val="visible"/>
                                      </p:to>
                                    </p:set>
                                    <p:animEffect transition="in" filter="fade">
                                      <p:cBhvr>
                                        <p:cTn id="136" dur="500"/>
                                        <p:tgtEl>
                                          <p:spTgt spid="1091"/>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1063"/>
                                        </p:tgtEl>
                                        <p:attrNameLst>
                                          <p:attrName>style.visibility</p:attrName>
                                        </p:attrNameLst>
                                      </p:cBhvr>
                                      <p:to>
                                        <p:strVal val="visible"/>
                                      </p:to>
                                    </p:set>
                                    <p:animEffect transition="in" filter="wipe(left)">
                                      <p:cBhvr>
                                        <p:cTn id="140" dur="500"/>
                                        <p:tgtEl>
                                          <p:spTgt spid="1063"/>
                                        </p:tgtEl>
                                      </p:cBhvr>
                                    </p:animEffect>
                                  </p:childTnLst>
                                </p:cTn>
                              </p:par>
                            </p:childTnLst>
                          </p:cTn>
                        </p:par>
                        <p:par>
                          <p:cTn id="141" fill="hold">
                            <p:stCondLst>
                              <p:cond delay="1000"/>
                            </p:stCondLst>
                            <p:childTnLst>
                              <p:par>
                                <p:cTn id="142" presetID="22" presetClass="entr" presetSubtype="8" fill="hold" nodeType="afterEffect">
                                  <p:stCondLst>
                                    <p:cond delay="0"/>
                                  </p:stCondLst>
                                  <p:childTnLst>
                                    <p:set>
                                      <p:cBhvr>
                                        <p:cTn id="143" dur="1" fill="hold">
                                          <p:stCondLst>
                                            <p:cond delay="0"/>
                                          </p:stCondLst>
                                        </p:cTn>
                                        <p:tgtEl>
                                          <p:spTgt spid="1050"/>
                                        </p:tgtEl>
                                        <p:attrNameLst>
                                          <p:attrName>style.visibility</p:attrName>
                                        </p:attrNameLst>
                                      </p:cBhvr>
                                      <p:to>
                                        <p:strVal val="visible"/>
                                      </p:to>
                                    </p:set>
                                    <p:animEffect transition="in" filter="wipe(left)">
                                      <p:cBhvr>
                                        <p:cTn id="144" dur="500"/>
                                        <p:tgtEl>
                                          <p:spTgt spid="1050"/>
                                        </p:tgtEl>
                                      </p:cBhvr>
                                    </p:animEffect>
                                  </p:childTnLst>
                                </p:cTn>
                              </p:par>
                            </p:childTnLst>
                          </p:cTn>
                        </p:par>
                        <p:par>
                          <p:cTn id="145" fill="hold">
                            <p:stCondLst>
                              <p:cond delay="1500"/>
                            </p:stCondLst>
                            <p:childTnLst>
                              <p:par>
                                <p:cTn id="146" presetID="22" presetClass="entr" presetSubtype="1" fill="hold" nodeType="afterEffect">
                                  <p:stCondLst>
                                    <p:cond delay="0"/>
                                  </p:stCondLst>
                                  <p:childTnLst>
                                    <p:set>
                                      <p:cBhvr>
                                        <p:cTn id="147" dur="1" fill="hold">
                                          <p:stCondLst>
                                            <p:cond delay="0"/>
                                          </p:stCondLst>
                                        </p:cTn>
                                        <p:tgtEl>
                                          <p:spTgt spid="1056"/>
                                        </p:tgtEl>
                                        <p:attrNameLst>
                                          <p:attrName>style.visibility</p:attrName>
                                        </p:attrNameLst>
                                      </p:cBhvr>
                                      <p:to>
                                        <p:strVal val="visible"/>
                                      </p:to>
                                    </p:set>
                                    <p:animEffect transition="in" filter="wipe(up)">
                                      <p:cBhvr>
                                        <p:cTn id="148" dur="500"/>
                                        <p:tgtEl>
                                          <p:spTgt spid="1056"/>
                                        </p:tgtEl>
                                      </p:cBhvr>
                                    </p:animEffect>
                                  </p:childTnLst>
                                </p:cTn>
                              </p:par>
                            </p:childTnLst>
                          </p:cTn>
                        </p:par>
                        <p:par>
                          <p:cTn id="149" fill="hold">
                            <p:stCondLst>
                              <p:cond delay="2000"/>
                            </p:stCondLst>
                            <p:childTnLst>
                              <p:par>
                                <p:cTn id="150" presetID="22" presetClass="entr" presetSubtype="8" fill="hold" nodeType="afterEffect">
                                  <p:stCondLst>
                                    <p:cond delay="0"/>
                                  </p:stCondLst>
                                  <p:childTnLst>
                                    <p:set>
                                      <p:cBhvr>
                                        <p:cTn id="151" dur="1" fill="hold">
                                          <p:stCondLst>
                                            <p:cond delay="0"/>
                                          </p:stCondLst>
                                        </p:cTn>
                                        <p:tgtEl>
                                          <p:spTgt spid="1049"/>
                                        </p:tgtEl>
                                        <p:attrNameLst>
                                          <p:attrName>style.visibility</p:attrName>
                                        </p:attrNameLst>
                                      </p:cBhvr>
                                      <p:to>
                                        <p:strVal val="visible"/>
                                      </p:to>
                                    </p:set>
                                    <p:animEffect transition="in" filter="wipe(left)">
                                      <p:cBhvr>
                                        <p:cTn id="152" dur="500"/>
                                        <p:tgtEl>
                                          <p:spTgt spid="1049"/>
                                        </p:tgtEl>
                                      </p:cBhvr>
                                    </p:animEffect>
                                  </p:childTnLst>
                                </p:cTn>
                              </p:par>
                            </p:childTnLst>
                          </p:cTn>
                        </p:par>
                        <p:par>
                          <p:cTn id="153" fill="hold">
                            <p:stCondLst>
                              <p:cond delay="2500"/>
                            </p:stCondLst>
                            <p:childTnLst>
                              <p:par>
                                <p:cTn id="154" presetID="22" presetClass="entr" presetSubtype="8" fill="hold" nodeType="afterEffect">
                                  <p:stCondLst>
                                    <p:cond delay="0"/>
                                  </p:stCondLst>
                                  <p:childTnLst>
                                    <p:set>
                                      <p:cBhvr>
                                        <p:cTn id="155" dur="1" fill="hold">
                                          <p:stCondLst>
                                            <p:cond delay="0"/>
                                          </p:stCondLst>
                                        </p:cTn>
                                        <p:tgtEl>
                                          <p:spTgt spid="1082"/>
                                        </p:tgtEl>
                                        <p:attrNameLst>
                                          <p:attrName>style.visibility</p:attrName>
                                        </p:attrNameLst>
                                      </p:cBhvr>
                                      <p:to>
                                        <p:strVal val="visible"/>
                                      </p:to>
                                    </p:set>
                                    <p:animEffect transition="in" filter="wipe(left)">
                                      <p:cBhvr>
                                        <p:cTn id="156" dur="500"/>
                                        <p:tgtEl>
                                          <p:spTgt spid="1082"/>
                                        </p:tgtEl>
                                      </p:cBhvr>
                                    </p:animEffect>
                                  </p:childTnLst>
                                </p:cTn>
                              </p:par>
                            </p:childTnLst>
                          </p:cTn>
                        </p:par>
                        <p:par>
                          <p:cTn id="157" fill="hold">
                            <p:stCondLst>
                              <p:cond delay="3000"/>
                            </p:stCondLst>
                            <p:childTnLst>
                              <p:par>
                                <p:cTn id="158" presetID="22" presetClass="entr" presetSubtype="2" fill="hold" nodeType="afterEffect">
                                  <p:stCondLst>
                                    <p:cond delay="0"/>
                                  </p:stCondLst>
                                  <p:childTnLst>
                                    <p:set>
                                      <p:cBhvr>
                                        <p:cTn id="159" dur="1" fill="hold">
                                          <p:stCondLst>
                                            <p:cond delay="0"/>
                                          </p:stCondLst>
                                        </p:cTn>
                                        <p:tgtEl>
                                          <p:spTgt spid="1074"/>
                                        </p:tgtEl>
                                        <p:attrNameLst>
                                          <p:attrName>style.visibility</p:attrName>
                                        </p:attrNameLst>
                                      </p:cBhvr>
                                      <p:to>
                                        <p:strVal val="visible"/>
                                      </p:to>
                                    </p:set>
                                    <p:animEffect transition="in" filter="wipe(right)">
                                      <p:cBhvr>
                                        <p:cTn id="160" dur="500"/>
                                        <p:tgtEl>
                                          <p:spTgt spid="1074"/>
                                        </p:tgtEl>
                                      </p:cBhvr>
                                    </p:animEffect>
                                  </p:childTnLst>
                                </p:cTn>
                              </p:par>
                            </p:childTnLst>
                          </p:cTn>
                        </p:par>
                        <p:par>
                          <p:cTn id="161" fill="hold">
                            <p:stCondLst>
                              <p:cond delay="3500"/>
                            </p:stCondLst>
                            <p:childTnLst>
                              <p:par>
                                <p:cTn id="162" presetID="22" presetClass="entr" presetSubtype="4" fill="hold" nodeType="afterEffect">
                                  <p:stCondLst>
                                    <p:cond delay="0"/>
                                  </p:stCondLst>
                                  <p:childTnLst>
                                    <p:set>
                                      <p:cBhvr>
                                        <p:cTn id="163" dur="1" fill="hold">
                                          <p:stCondLst>
                                            <p:cond delay="0"/>
                                          </p:stCondLst>
                                        </p:cTn>
                                        <p:tgtEl>
                                          <p:spTgt spid="1071"/>
                                        </p:tgtEl>
                                        <p:attrNameLst>
                                          <p:attrName>style.visibility</p:attrName>
                                        </p:attrNameLst>
                                      </p:cBhvr>
                                      <p:to>
                                        <p:strVal val="visible"/>
                                      </p:to>
                                    </p:set>
                                    <p:animEffect transition="in" filter="wipe(down)">
                                      <p:cBhvr>
                                        <p:cTn id="164" dur="500"/>
                                        <p:tgtEl>
                                          <p:spTgt spid="1071"/>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1116"/>
                                        </p:tgtEl>
                                        <p:attrNameLst>
                                          <p:attrName>style.visibility</p:attrName>
                                        </p:attrNameLst>
                                      </p:cBhvr>
                                      <p:to>
                                        <p:strVal val="visible"/>
                                      </p:to>
                                    </p:set>
                                    <p:animEffect transition="in" filter="fade">
                                      <p:cBhvr>
                                        <p:cTn id="169" dur="500"/>
                                        <p:tgtEl>
                                          <p:spTgt spid="111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1100"/>
                                        </p:tgtEl>
                                        <p:attrNameLst>
                                          <p:attrName>style.visibility</p:attrName>
                                        </p:attrNameLst>
                                      </p:cBhvr>
                                      <p:to>
                                        <p:strVal val="visible"/>
                                      </p:to>
                                    </p:set>
                                    <p:animEffect transition="in" filter="wipe(left)">
                                      <p:cBhvr>
                                        <p:cTn id="174" dur="500"/>
                                        <p:tgtEl>
                                          <p:spTgt spid="1100"/>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1" nodeType="clickEffect">
                                  <p:stCondLst>
                                    <p:cond delay="0"/>
                                  </p:stCondLst>
                                  <p:childTnLst>
                                    <p:set>
                                      <p:cBhvr>
                                        <p:cTn id="178" dur="1" fill="hold">
                                          <p:stCondLst>
                                            <p:cond delay="0"/>
                                          </p:stCondLst>
                                        </p:cTn>
                                        <p:tgtEl>
                                          <p:spTgt spid="1104"/>
                                        </p:tgtEl>
                                        <p:attrNameLst>
                                          <p:attrName>style.visibility</p:attrName>
                                        </p:attrNameLst>
                                      </p:cBhvr>
                                      <p:to>
                                        <p:strVal val="visible"/>
                                      </p:to>
                                    </p:set>
                                    <p:animEffect transition="in" filter="fade">
                                      <p:cBhvr>
                                        <p:cTn id="179" dur="500"/>
                                        <p:tgtEl>
                                          <p:spTgt spid="1104"/>
                                        </p:tgtEl>
                                      </p:cBhvr>
                                    </p:animEffect>
                                  </p:childTnLst>
                                </p:cTn>
                              </p:par>
                            </p:childTnLst>
                          </p:cTn>
                        </p:par>
                        <p:par>
                          <p:cTn id="180" fill="hold">
                            <p:stCondLst>
                              <p:cond delay="500"/>
                            </p:stCondLst>
                            <p:childTnLst>
                              <p:par>
                                <p:cTn id="181" presetID="10" presetClass="entr" presetSubtype="0" fill="hold" nodeType="afterEffect">
                                  <p:stCondLst>
                                    <p:cond delay="0"/>
                                  </p:stCondLst>
                                  <p:childTnLst>
                                    <p:set>
                                      <p:cBhvr>
                                        <p:cTn id="182" dur="1" fill="hold">
                                          <p:stCondLst>
                                            <p:cond delay="0"/>
                                          </p:stCondLst>
                                        </p:cTn>
                                        <p:tgtEl>
                                          <p:spTgt spid="1113"/>
                                        </p:tgtEl>
                                        <p:attrNameLst>
                                          <p:attrName>style.visibility</p:attrName>
                                        </p:attrNameLst>
                                      </p:cBhvr>
                                      <p:to>
                                        <p:strVal val="visible"/>
                                      </p:to>
                                    </p:set>
                                    <p:animEffect transition="in" filter="fade">
                                      <p:cBhvr>
                                        <p:cTn id="183" dur="500"/>
                                        <p:tgtEl>
                                          <p:spTgt spid="1113"/>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1105"/>
                                        </p:tgtEl>
                                        <p:attrNameLst>
                                          <p:attrName>style.visibility</p:attrName>
                                        </p:attrNameLst>
                                      </p:cBhvr>
                                      <p:to>
                                        <p:strVal val="visible"/>
                                      </p:to>
                                    </p:set>
                                    <p:animEffect transition="in" filter="fade">
                                      <p:cBhvr>
                                        <p:cTn id="188" dur="500"/>
                                        <p:tgtEl>
                                          <p:spTgt spid="1105"/>
                                        </p:tgtEl>
                                      </p:cBhvr>
                                    </p:animEffect>
                                  </p:childTnLst>
                                </p:cTn>
                              </p:par>
                            </p:childTnLst>
                          </p:cTn>
                        </p:par>
                        <p:par>
                          <p:cTn id="189" fill="hold">
                            <p:stCondLst>
                              <p:cond delay="500"/>
                            </p:stCondLst>
                            <p:childTnLst>
                              <p:par>
                                <p:cTn id="190" presetID="1" presetClass="exit" presetSubtype="0" fill="hold" nodeType="afterEffect">
                                  <p:stCondLst>
                                    <p:cond delay="1000"/>
                                  </p:stCondLst>
                                  <p:childTnLst>
                                    <p:set>
                                      <p:cBhvr>
                                        <p:cTn id="191" dur="1" fill="hold">
                                          <p:stCondLst>
                                            <p:cond delay="0"/>
                                          </p:stCondLst>
                                        </p:cTn>
                                        <p:tgtEl>
                                          <p:spTgt spid="1105"/>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1" nodeType="clickEffect">
                                  <p:stCondLst>
                                    <p:cond delay="0"/>
                                  </p:stCondLst>
                                  <p:childTnLst>
                                    <p:set>
                                      <p:cBhvr>
                                        <p:cTn id="195" dur="1" fill="hold">
                                          <p:stCondLst>
                                            <p:cond delay="0"/>
                                          </p:stCondLst>
                                        </p:cTn>
                                        <p:tgtEl>
                                          <p:spTgt spid="1120"/>
                                        </p:tgtEl>
                                        <p:attrNameLst>
                                          <p:attrName>style.visibility</p:attrName>
                                        </p:attrNameLst>
                                      </p:cBhvr>
                                      <p:to>
                                        <p:strVal val="visible"/>
                                      </p:to>
                                    </p:set>
                                    <p:animEffect transition="in" filter="fade">
                                      <p:cBhvr>
                                        <p:cTn id="196" dur="500"/>
                                        <p:tgtEl>
                                          <p:spTgt spid="1120"/>
                                        </p:tgtEl>
                                      </p:cBhvr>
                                    </p:animEffect>
                                  </p:childTnLst>
                                </p:cTn>
                              </p:par>
                            </p:childTnLst>
                          </p:cTn>
                        </p:par>
                        <p:par>
                          <p:cTn id="197" fill="hold">
                            <p:stCondLst>
                              <p:cond delay="500"/>
                            </p:stCondLst>
                            <p:childTnLst>
                              <p:par>
                                <p:cTn id="198" presetID="10" presetClass="entr" presetSubtype="0" fill="hold" nodeType="afterEffect">
                                  <p:stCondLst>
                                    <p:cond delay="0"/>
                                  </p:stCondLst>
                                  <p:childTnLst>
                                    <p:set>
                                      <p:cBhvr>
                                        <p:cTn id="199" dur="1" fill="hold">
                                          <p:stCondLst>
                                            <p:cond delay="0"/>
                                          </p:stCondLst>
                                        </p:cTn>
                                        <p:tgtEl>
                                          <p:spTgt spid="1167"/>
                                        </p:tgtEl>
                                        <p:attrNameLst>
                                          <p:attrName>style.visibility</p:attrName>
                                        </p:attrNameLst>
                                      </p:cBhvr>
                                      <p:to>
                                        <p:strVal val="visible"/>
                                      </p:to>
                                    </p:set>
                                    <p:animEffect transition="in" filter="fade">
                                      <p:cBhvr>
                                        <p:cTn id="200" dur="500"/>
                                        <p:tgtEl>
                                          <p:spTgt spid="1167"/>
                                        </p:tgtEl>
                                      </p:cBhvr>
                                    </p:animEffect>
                                  </p:childTnLst>
                                </p:cTn>
                              </p:par>
                            </p:childTnLst>
                          </p:cTn>
                        </p:par>
                        <p:par>
                          <p:cTn id="201" fill="hold">
                            <p:stCondLst>
                              <p:cond delay="1000"/>
                            </p:stCondLst>
                            <p:childTnLst>
                              <p:par>
                                <p:cTn id="202" presetID="10" presetClass="entr" presetSubtype="0" fill="hold" nodeType="afterEffect">
                                  <p:stCondLst>
                                    <p:cond delay="0"/>
                                  </p:stCondLst>
                                  <p:childTnLst>
                                    <p:set>
                                      <p:cBhvr>
                                        <p:cTn id="203" dur="1" fill="hold">
                                          <p:stCondLst>
                                            <p:cond delay="0"/>
                                          </p:stCondLst>
                                        </p:cTn>
                                        <p:tgtEl>
                                          <p:spTgt spid="1121"/>
                                        </p:tgtEl>
                                        <p:attrNameLst>
                                          <p:attrName>style.visibility</p:attrName>
                                        </p:attrNameLst>
                                      </p:cBhvr>
                                      <p:to>
                                        <p:strVal val="visible"/>
                                      </p:to>
                                    </p:set>
                                    <p:animEffect transition="in" filter="fade">
                                      <p:cBhvr>
                                        <p:cTn id="204" dur="1000"/>
                                        <p:tgtEl>
                                          <p:spTgt spid="1121"/>
                                        </p:tgtEl>
                                      </p:cBhvr>
                                    </p:animEffect>
                                  </p:childTnLst>
                                </p:cTn>
                              </p:par>
                            </p:childTnLst>
                          </p:cTn>
                        </p:par>
                        <p:par>
                          <p:cTn id="205" fill="hold">
                            <p:stCondLst>
                              <p:cond delay="2000"/>
                            </p:stCondLst>
                            <p:childTnLst>
                              <p:par>
                                <p:cTn id="206" presetID="10" presetClass="entr" presetSubtype="0" fill="hold" nodeType="afterEffect">
                                  <p:stCondLst>
                                    <p:cond delay="500"/>
                                  </p:stCondLst>
                                  <p:childTnLst>
                                    <p:set>
                                      <p:cBhvr>
                                        <p:cTn id="207" dur="1" fill="hold">
                                          <p:stCondLst>
                                            <p:cond delay="0"/>
                                          </p:stCondLst>
                                        </p:cTn>
                                        <p:tgtEl>
                                          <p:spTgt spid="1124"/>
                                        </p:tgtEl>
                                        <p:attrNameLst>
                                          <p:attrName>style.visibility</p:attrName>
                                        </p:attrNameLst>
                                      </p:cBhvr>
                                      <p:to>
                                        <p:strVal val="visible"/>
                                      </p:to>
                                    </p:set>
                                    <p:animEffect transition="in" filter="fade">
                                      <p:cBhvr>
                                        <p:cTn id="208" dur="500"/>
                                        <p:tgtEl>
                                          <p:spTgt spid="1124"/>
                                        </p:tgtEl>
                                      </p:cBhvr>
                                    </p:animEffect>
                                  </p:childTnLst>
                                </p:cTn>
                              </p:par>
                              <p:par>
                                <p:cTn id="209" presetID="10" presetClass="entr" presetSubtype="0" fill="hold" nodeType="withEffect">
                                  <p:stCondLst>
                                    <p:cond delay="500"/>
                                  </p:stCondLst>
                                  <p:childTnLst>
                                    <p:set>
                                      <p:cBhvr>
                                        <p:cTn id="210" dur="1" fill="hold">
                                          <p:stCondLst>
                                            <p:cond delay="0"/>
                                          </p:stCondLst>
                                        </p:cTn>
                                        <p:tgtEl>
                                          <p:spTgt spid="1127"/>
                                        </p:tgtEl>
                                        <p:attrNameLst>
                                          <p:attrName>style.visibility</p:attrName>
                                        </p:attrNameLst>
                                      </p:cBhvr>
                                      <p:to>
                                        <p:strVal val="visible"/>
                                      </p:to>
                                    </p:set>
                                    <p:animEffect transition="in" filter="fade">
                                      <p:cBhvr>
                                        <p:cTn id="211" dur="500"/>
                                        <p:tgtEl>
                                          <p:spTgt spid="1127"/>
                                        </p:tgtEl>
                                      </p:cBhvr>
                                    </p:animEffect>
                                  </p:childTnLst>
                                </p:cTn>
                              </p:par>
                              <p:par>
                                <p:cTn id="212" presetID="10" presetClass="entr" presetSubtype="0" fill="hold" nodeType="withEffect">
                                  <p:stCondLst>
                                    <p:cond delay="500"/>
                                  </p:stCondLst>
                                  <p:childTnLst>
                                    <p:set>
                                      <p:cBhvr>
                                        <p:cTn id="213" dur="1" fill="hold">
                                          <p:stCondLst>
                                            <p:cond delay="0"/>
                                          </p:stCondLst>
                                        </p:cTn>
                                        <p:tgtEl>
                                          <p:spTgt spid="1130"/>
                                        </p:tgtEl>
                                        <p:attrNameLst>
                                          <p:attrName>style.visibility</p:attrName>
                                        </p:attrNameLst>
                                      </p:cBhvr>
                                      <p:to>
                                        <p:strVal val="visible"/>
                                      </p:to>
                                    </p:set>
                                    <p:animEffect transition="in" filter="fade">
                                      <p:cBhvr>
                                        <p:cTn id="214" dur="500"/>
                                        <p:tgtEl>
                                          <p:spTgt spid="1130"/>
                                        </p:tgtEl>
                                      </p:cBhvr>
                                    </p:animEffect>
                                  </p:childTnLst>
                                </p:cTn>
                              </p:par>
                            </p:childTnLst>
                          </p:cTn>
                        </p:par>
                        <p:par>
                          <p:cTn id="215" fill="hold">
                            <p:stCondLst>
                              <p:cond delay="3000"/>
                            </p:stCondLst>
                            <p:childTnLst>
                              <p:par>
                                <p:cTn id="216" presetID="26" presetClass="emph" presetSubtype="0" repeatCount="5000" fill="hold" nodeType="afterEffect">
                                  <p:stCondLst>
                                    <p:cond delay="0"/>
                                  </p:stCondLst>
                                  <p:childTnLst>
                                    <p:animEffect transition="out" filter="fade">
                                      <p:cBhvr>
                                        <p:cTn id="217" dur="500" tmFilter="0, 0; .2, .5; .8, .5; 1, 0"/>
                                        <p:tgtEl>
                                          <p:spTgt spid="1124"/>
                                        </p:tgtEl>
                                      </p:cBhvr>
                                    </p:animEffect>
                                    <p:animScale>
                                      <p:cBhvr>
                                        <p:cTn id="218" dur="250" autoRev="1" fill="hold"/>
                                        <p:tgtEl>
                                          <p:spTgt spid="1124"/>
                                        </p:tgtEl>
                                      </p:cBhvr>
                                      <p:by x="105000" y="105000"/>
                                    </p:animScale>
                                  </p:childTnLst>
                                </p:cTn>
                              </p:par>
                              <p:par>
                                <p:cTn id="219" presetID="26" presetClass="emph" presetSubtype="0" repeatCount="5000" fill="hold" nodeType="withEffect">
                                  <p:stCondLst>
                                    <p:cond delay="0"/>
                                  </p:stCondLst>
                                  <p:childTnLst>
                                    <p:animEffect transition="out" filter="fade">
                                      <p:cBhvr>
                                        <p:cTn id="220" dur="500" tmFilter="0, 0; .2, .5; .8, .5; 1, 0"/>
                                        <p:tgtEl>
                                          <p:spTgt spid="1127"/>
                                        </p:tgtEl>
                                      </p:cBhvr>
                                    </p:animEffect>
                                    <p:animScale>
                                      <p:cBhvr>
                                        <p:cTn id="221" dur="250" autoRev="1" fill="hold"/>
                                        <p:tgtEl>
                                          <p:spTgt spid="1127"/>
                                        </p:tgtEl>
                                      </p:cBhvr>
                                      <p:by x="105000" y="105000"/>
                                    </p:animScale>
                                  </p:childTnLst>
                                </p:cTn>
                              </p:par>
                              <p:par>
                                <p:cTn id="222" presetID="26" presetClass="emph" presetSubtype="0" repeatCount="5000" fill="hold" nodeType="withEffect">
                                  <p:stCondLst>
                                    <p:cond delay="0"/>
                                  </p:stCondLst>
                                  <p:childTnLst>
                                    <p:animEffect transition="out" filter="fade">
                                      <p:cBhvr>
                                        <p:cTn id="223" dur="500" tmFilter="0, 0; .2, .5; .8, .5; 1, 0"/>
                                        <p:tgtEl>
                                          <p:spTgt spid="1130"/>
                                        </p:tgtEl>
                                      </p:cBhvr>
                                    </p:animEffect>
                                    <p:animScale>
                                      <p:cBhvr>
                                        <p:cTn id="224" dur="250" autoRev="1" fill="hold"/>
                                        <p:tgtEl>
                                          <p:spTgt spid="11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 grpId="0" animBg="1"/>
      <p:bldP spid="1104" grpId="1" animBg="1"/>
      <p:bldP spid="1120" grpId="0" animBg="1"/>
      <p:bldP spid="112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4D903866-9571-4DE5-89EB-CEECD99E505E}"/>
              </a:ext>
            </a:extLst>
          </p:cNvPr>
          <p:cNvSpPr/>
          <p:nvPr/>
        </p:nvSpPr>
        <p:spPr>
          <a:xfrm>
            <a:off x="-62722" y="10513"/>
            <a:ext cx="12254721" cy="68579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xmlns="" id="{ECE13147-D513-4065-AF5F-3D639B8B8B78}"/>
              </a:ext>
            </a:extLst>
          </p:cNvPr>
          <p:cNvSpPr/>
          <p:nvPr/>
        </p:nvSpPr>
        <p:spPr>
          <a:xfrm>
            <a:off x="10147355" y="-5062"/>
            <a:ext cx="2047568" cy="6857997"/>
          </a:xfrm>
          <a:prstGeom prst="rect">
            <a:avLst/>
          </a:prstGeom>
          <a:solidFill>
            <a:srgbClr val="00B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a:spLocks/>
          </p:cNvSpPr>
          <p:nvPr/>
        </p:nvSpPr>
        <p:spPr>
          <a:xfrm>
            <a:off x="186556" y="28891"/>
            <a:ext cx="7322168" cy="898917"/>
          </a:xfrm>
          <a:prstGeom prst="rect">
            <a:avLst/>
          </a:prstGeom>
        </p:spPr>
        <p:txBody>
          <a:bodyPr>
            <a:normAutofit/>
          </a:bodyPr>
          <a:lstStyle>
            <a:lvl1pPr algn="l" defTabSz="1079500" rtl="0" eaLnBrk="1" latinLnBrk="0" hangingPunct="1">
              <a:lnSpc>
                <a:spcPct val="90000"/>
              </a:lnSpc>
              <a:spcBef>
                <a:spcPct val="0"/>
              </a:spcBef>
              <a:buNone/>
              <a:defRPr sz="3200" b="1" kern="1200" baseline="0">
                <a:solidFill>
                  <a:schemeClr val="tx1"/>
                </a:solidFill>
                <a:latin typeface="Myriad Pro" charset="0"/>
                <a:ea typeface="Myriad Pro" charset="0"/>
                <a:cs typeface="Myriad Pro" charset="0"/>
              </a:defRPr>
            </a:lvl1pPr>
          </a:lstStyle>
          <a:p>
            <a:endParaRPr lang="en-US" dirty="0">
              <a:solidFill>
                <a:schemeClr val="bg1"/>
              </a:solidFill>
              <a:latin typeface="Myriad Pro"/>
            </a:endParaRPr>
          </a:p>
        </p:txBody>
      </p:sp>
      <p:sp>
        <p:nvSpPr>
          <p:cNvPr id="48" name="Title 1">
            <a:extLst>
              <a:ext uri="{FF2B5EF4-FFF2-40B4-BE49-F238E27FC236}">
                <a16:creationId xmlns:a16="http://schemas.microsoft.com/office/drawing/2014/main" xmlns="" id="{D531692D-0082-4586-9AEE-739D7366D7BF}"/>
              </a:ext>
            </a:extLst>
          </p:cNvPr>
          <p:cNvSpPr>
            <a:spLocks noGrp="1"/>
          </p:cNvSpPr>
          <p:nvPr>
            <p:ph type="title"/>
          </p:nvPr>
        </p:nvSpPr>
        <p:spPr>
          <a:xfrm>
            <a:off x="272414" y="358768"/>
            <a:ext cx="3914803" cy="580071"/>
          </a:xfrm>
        </p:spPr>
        <p:txBody>
          <a:bodyPr/>
          <a:lstStyle/>
          <a:p>
            <a:r>
              <a:rPr lang="en-US" sz="2800" dirty="0">
                <a:solidFill>
                  <a:schemeClr val="tx1">
                    <a:lumMod val="65000"/>
                    <a:lumOff val="35000"/>
                  </a:schemeClr>
                </a:solidFill>
              </a:rPr>
              <a:t>SOP PEMELIHARAAN</a:t>
            </a:r>
          </a:p>
        </p:txBody>
      </p:sp>
      <p:cxnSp>
        <p:nvCxnSpPr>
          <p:cNvPr id="51" name="Straight Connector 50">
            <a:extLst>
              <a:ext uri="{FF2B5EF4-FFF2-40B4-BE49-F238E27FC236}">
                <a16:creationId xmlns:a16="http://schemas.microsoft.com/office/drawing/2014/main" xmlns="" id="{62855346-72C1-4A5E-A525-CC205FF5E7B3}"/>
              </a:ext>
            </a:extLst>
          </p:cNvPr>
          <p:cNvCxnSpPr>
            <a:cxnSpLocks/>
          </p:cNvCxnSpPr>
          <p:nvPr/>
        </p:nvCxnSpPr>
        <p:spPr>
          <a:xfrm>
            <a:off x="-233748" y="1244121"/>
            <a:ext cx="4449527" cy="0"/>
          </a:xfrm>
          <a:prstGeom prst="line">
            <a:avLst/>
          </a:prstGeom>
          <a:ln w="571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xmlns="" id="{76A1142A-409E-483F-8EAF-5F03FE454A7E}"/>
              </a:ext>
            </a:extLst>
          </p:cNvPr>
          <p:cNvPicPr>
            <a:picLocks noChangeAspect="1"/>
          </p:cNvPicPr>
          <p:nvPr/>
        </p:nvPicPr>
        <p:blipFill>
          <a:blip r:embed="rId3">
            <a:duotone>
              <a:schemeClr val="bg2">
                <a:shade val="45000"/>
                <a:satMod val="135000"/>
              </a:schemeClr>
              <a:prstClr val="white"/>
            </a:duotone>
          </a:blip>
          <a:stretch>
            <a:fillRect/>
          </a:stretch>
        </p:blipFill>
        <p:spPr>
          <a:xfrm rot="10800000">
            <a:off x="6931089" y="-510209"/>
            <a:ext cx="3216266" cy="2753044"/>
          </a:xfrm>
          <a:prstGeom prst="rect">
            <a:avLst/>
          </a:prstGeom>
        </p:spPr>
      </p:pic>
      <p:pic>
        <p:nvPicPr>
          <p:cNvPr id="55" name="Picture 54">
            <a:extLst>
              <a:ext uri="{FF2B5EF4-FFF2-40B4-BE49-F238E27FC236}">
                <a16:creationId xmlns:a16="http://schemas.microsoft.com/office/drawing/2014/main" xmlns="" id="{D33B6245-3ECF-4420-81F6-C4D921E95DE9}"/>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rot="16200000">
            <a:off x="-1586399" y="6090084"/>
            <a:ext cx="2753044" cy="2753044"/>
          </a:xfrm>
          <a:prstGeom prst="rect">
            <a:avLst/>
          </a:prstGeom>
        </p:spPr>
      </p:pic>
      <p:cxnSp>
        <p:nvCxnSpPr>
          <p:cNvPr id="14" name="Straight Connector 13">
            <a:extLst>
              <a:ext uri="{FF2B5EF4-FFF2-40B4-BE49-F238E27FC236}">
                <a16:creationId xmlns:a16="http://schemas.microsoft.com/office/drawing/2014/main" xmlns="" id="{6655219E-4F41-430D-83A5-B5F89E188C97}"/>
              </a:ext>
            </a:extLst>
          </p:cNvPr>
          <p:cNvCxnSpPr>
            <a:cxnSpLocks/>
          </p:cNvCxnSpPr>
          <p:nvPr/>
        </p:nvCxnSpPr>
        <p:spPr>
          <a:xfrm>
            <a:off x="-233748" y="1323057"/>
            <a:ext cx="4081388" cy="0"/>
          </a:xfrm>
          <a:prstGeom prst="line">
            <a:avLst/>
          </a:prstGeom>
          <a:ln w="571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05A3427B-D625-4E23-9392-B4CB773C0BFE}"/>
              </a:ext>
            </a:extLst>
          </p:cNvPr>
          <p:cNvPicPr>
            <a:picLocks noChangeAspect="1"/>
          </p:cNvPicPr>
          <p:nvPr/>
        </p:nvPicPr>
        <p:blipFill rotWithShape="1">
          <a:blip r:embed="rId6"/>
          <a:srcRect l="35357" t="20307" r="34337" b="19292"/>
          <a:stretch/>
        </p:blipFill>
        <p:spPr>
          <a:xfrm>
            <a:off x="777059" y="1598380"/>
            <a:ext cx="4102812" cy="4599558"/>
          </a:xfrm>
          <a:prstGeom prst="rect">
            <a:avLst/>
          </a:prstGeom>
        </p:spPr>
      </p:pic>
      <p:pic>
        <p:nvPicPr>
          <p:cNvPr id="7" name="Picture 6">
            <a:extLst>
              <a:ext uri="{FF2B5EF4-FFF2-40B4-BE49-F238E27FC236}">
                <a16:creationId xmlns:a16="http://schemas.microsoft.com/office/drawing/2014/main" xmlns="" id="{7F4639E4-ED7A-4E50-B31A-EC2555E917E5}"/>
              </a:ext>
            </a:extLst>
          </p:cNvPr>
          <p:cNvPicPr>
            <a:picLocks noChangeAspect="1"/>
          </p:cNvPicPr>
          <p:nvPr/>
        </p:nvPicPr>
        <p:blipFill rotWithShape="1">
          <a:blip r:embed="rId7"/>
          <a:srcRect l="32266" t="26757" r="32031" b="8974"/>
          <a:stretch/>
        </p:blipFill>
        <p:spPr>
          <a:xfrm>
            <a:off x="5168896" y="1648045"/>
            <a:ext cx="4496818" cy="4553192"/>
          </a:xfrm>
          <a:prstGeom prst="rect">
            <a:avLst/>
          </a:prstGeom>
        </p:spPr>
      </p:pic>
      <p:pic>
        <p:nvPicPr>
          <p:cNvPr id="6" name="Picture 5">
            <a:extLst>
              <a:ext uri="{FF2B5EF4-FFF2-40B4-BE49-F238E27FC236}">
                <a16:creationId xmlns:a16="http://schemas.microsoft.com/office/drawing/2014/main" xmlns="" id="{5EA74F1A-4A77-446C-8B08-50C4760F24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24990" y="144282"/>
            <a:ext cx="826706" cy="1132474"/>
          </a:xfrm>
          <a:prstGeom prst="rect">
            <a:avLst/>
          </a:prstGeom>
          <a:solidFill>
            <a:schemeClr val="bg1"/>
          </a:solidFill>
          <a:effectLst/>
        </p:spPr>
      </p:pic>
    </p:spTree>
    <p:extLst>
      <p:ext uri="{BB962C8B-B14F-4D97-AF65-F5344CB8AC3E}">
        <p14:creationId xmlns:p14="http://schemas.microsoft.com/office/powerpoint/2010/main" val="950546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FC0BB8D-0E9A-4FDF-B97A-805E959CAAE3}"/>
              </a:ext>
            </a:extLst>
          </p:cNvPr>
          <p:cNvSpPr>
            <a:spLocks noGrp="1"/>
          </p:cNvSpPr>
          <p:nvPr>
            <p:ph type="body" sz="quarter" idx="13"/>
          </p:nvPr>
        </p:nvSpPr>
        <p:spPr/>
        <p:txBody>
          <a:bodyPr/>
          <a:lstStyle/>
          <a:p>
            <a:r>
              <a:rPr lang="en-US" dirty="0"/>
              <a:t>CARE &amp; CONSISTEN</a:t>
            </a:r>
          </a:p>
        </p:txBody>
      </p:sp>
      <p:sp>
        <p:nvSpPr>
          <p:cNvPr id="3" name="Text Placeholder 2">
            <a:extLst>
              <a:ext uri="{FF2B5EF4-FFF2-40B4-BE49-F238E27FC236}">
                <a16:creationId xmlns:a16="http://schemas.microsoft.com/office/drawing/2014/main" xmlns="" id="{5A0A190C-E20E-4A03-8D76-42AE99615676}"/>
              </a:ext>
            </a:extLst>
          </p:cNvPr>
          <p:cNvSpPr>
            <a:spLocks noGrp="1"/>
          </p:cNvSpPr>
          <p:nvPr>
            <p:ph type="body" sz="quarter" idx="23"/>
          </p:nvPr>
        </p:nvSpPr>
        <p:spPr/>
        <p:txBody>
          <a:bodyPr>
            <a:normAutofit fontScale="25000" lnSpcReduction="20000"/>
          </a:bodyPr>
          <a:lstStyle/>
          <a:p>
            <a:endParaRPr lang="en-US"/>
          </a:p>
        </p:txBody>
      </p:sp>
      <p:sp>
        <p:nvSpPr>
          <p:cNvPr id="4" name="Text Placeholder 3">
            <a:extLst>
              <a:ext uri="{FF2B5EF4-FFF2-40B4-BE49-F238E27FC236}">
                <a16:creationId xmlns:a16="http://schemas.microsoft.com/office/drawing/2014/main" xmlns="" id="{D8DAF38A-B29F-4CFB-AAE3-CFAA2761BE57}"/>
              </a:ext>
            </a:extLst>
          </p:cNvPr>
          <p:cNvSpPr>
            <a:spLocks noGrp="1"/>
          </p:cNvSpPr>
          <p:nvPr>
            <p:ph type="body" sz="quarter" idx="24"/>
          </p:nvPr>
        </p:nvSpPr>
        <p:spPr/>
        <p:txBody>
          <a:bodyPr>
            <a:normAutofit fontScale="25000" lnSpcReduction="20000"/>
          </a:bodyPr>
          <a:lstStyle/>
          <a:p>
            <a:endParaRPr lang="en-US"/>
          </a:p>
        </p:txBody>
      </p:sp>
      <p:sp>
        <p:nvSpPr>
          <p:cNvPr id="5" name="Text Placeholder 4">
            <a:extLst>
              <a:ext uri="{FF2B5EF4-FFF2-40B4-BE49-F238E27FC236}">
                <a16:creationId xmlns:a16="http://schemas.microsoft.com/office/drawing/2014/main" xmlns="" id="{592A53A7-E7A2-41D6-82D6-44D0E80CA82B}"/>
              </a:ext>
            </a:extLst>
          </p:cNvPr>
          <p:cNvSpPr>
            <a:spLocks noGrp="1"/>
          </p:cNvSpPr>
          <p:nvPr>
            <p:ph type="body" sz="quarter" idx="25"/>
          </p:nvPr>
        </p:nvSpPr>
        <p:spPr/>
        <p:txBody>
          <a:bodyPr/>
          <a:lstStyle/>
          <a:p>
            <a:endParaRPr lang="en-US" dirty="0"/>
          </a:p>
        </p:txBody>
      </p:sp>
      <p:sp>
        <p:nvSpPr>
          <p:cNvPr id="6" name="Text Placeholder 5">
            <a:extLst>
              <a:ext uri="{FF2B5EF4-FFF2-40B4-BE49-F238E27FC236}">
                <a16:creationId xmlns:a16="http://schemas.microsoft.com/office/drawing/2014/main" xmlns="" id="{DDC42599-6C47-4887-9F3D-D3911FA6D69B}"/>
              </a:ext>
            </a:extLst>
          </p:cNvPr>
          <p:cNvSpPr>
            <a:spLocks noGrp="1"/>
          </p:cNvSpPr>
          <p:nvPr>
            <p:ph type="body" sz="quarter" idx="26"/>
          </p:nvPr>
        </p:nvSpPr>
        <p:spPr/>
        <p:txBody>
          <a:bodyPr>
            <a:normAutofit fontScale="25000" lnSpcReduction="20000"/>
          </a:bodyPr>
          <a:lstStyle/>
          <a:p>
            <a:endParaRPr lang="en-US"/>
          </a:p>
        </p:txBody>
      </p:sp>
      <p:sp>
        <p:nvSpPr>
          <p:cNvPr id="7" name="Text Placeholder 6">
            <a:extLst>
              <a:ext uri="{FF2B5EF4-FFF2-40B4-BE49-F238E27FC236}">
                <a16:creationId xmlns:a16="http://schemas.microsoft.com/office/drawing/2014/main" xmlns="" id="{E9512E4A-D49B-4DFF-93E6-3FF8284EF5BF}"/>
              </a:ext>
            </a:extLst>
          </p:cNvPr>
          <p:cNvSpPr>
            <a:spLocks noGrp="1"/>
          </p:cNvSpPr>
          <p:nvPr>
            <p:ph type="body" sz="quarter" idx="27"/>
          </p:nvPr>
        </p:nvSpPr>
        <p:spPr/>
        <p:txBody>
          <a:bodyPr/>
          <a:lstStyle/>
          <a:p>
            <a:endParaRPr lang="en-US"/>
          </a:p>
        </p:txBody>
      </p:sp>
      <p:sp>
        <p:nvSpPr>
          <p:cNvPr id="8" name="Text Placeholder 7">
            <a:extLst>
              <a:ext uri="{FF2B5EF4-FFF2-40B4-BE49-F238E27FC236}">
                <a16:creationId xmlns:a16="http://schemas.microsoft.com/office/drawing/2014/main" xmlns="" id="{94870912-24CB-4D32-AC5E-7FBCC84807F8}"/>
              </a:ext>
            </a:extLst>
          </p:cNvPr>
          <p:cNvSpPr>
            <a:spLocks noGrp="1"/>
          </p:cNvSpPr>
          <p:nvPr>
            <p:ph type="body" sz="quarter" idx="28"/>
          </p:nvPr>
        </p:nvSpPr>
        <p:spPr/>
        <p:txBody>
          <a:bodyPr>
            <a:normAutofit fontScale="25000" lnSpcReduction="20000"/>
          </a:bodyPr>
          <a:lstStyle/>
          <a:p>
            <a:endParaRPr lang="en-US"/>
          </a:p>
        </p:txBody>
      </p:sp>
      <p:sp>
        <p:nvSpPr>
          <p:cNvPr id="9" name="Text Placeholder 8">
            <a:extLst>
              <a:ext uri="{FF2B5EF4-FFF2-40B4-BE49-F238E27FC236}">
                <a16:creationId xmlns:a16="http://schemas.microsoft.com/office/drawing/2014/main" xmlns="" id="{DADD1E69-18B1-4691-8935-464CE554FCB6}"/>
              </a:ext>
            </a:extLst>
          </p:cNvPr>
          <p:cNvSpPr>
            <a:spLocks noGrp="1"/>
          </p:cNvSpPr>
          <p:nvPr>
            <p:ph type="body" sz="quarter" idx="11"/>
          </p:nvPr>
        </p:nvSpPr>
        <p:spPr/>
        <p:txBody>
          <a:bodyPr>
            <a:normAutofit fontScale="25000" lnSpcReduction="20000"/>
          </a:bodyPr>
          <a:lstStyle/>
          <a:p>
            <a:endParaRPr lang="en-US"/>
          </a:p>
        </p:txBody>
      </p:sp>
      <p:sp>
        <p:nvSpPr>
          <p:cNvPr id="10" name="Text Placeholder 9">
            <a:extLst>
              <a:ext uri="{FF2B5EF4-FFF2-40B4-BE49-F238E27FC236}">
                <a16:creationId xmlns:a16="http://schemas.microsoft.com/office/drawing/2014/main" xmlns="" id="{F706EF17-3D43-4522-8E62-AB88FF61E46A}"/>
              </a:ext>
            </a:extLst>
          </p:cNvPr>
          <p:cNvSpPr>
            <a:spLocks noGrp="1"/>
          </p:cNvSpPr>
          <p:nvPr>
            <p:ph type="body" sz="quarter" idx="29"/>
          </p:nvPr>
        </p:nvSpPr>
        <p:spPr/>
        <p:txBody>
          <a:bodyPr>
            <a:normAutofit fontScale="25000" lnSpcReduction="20000"/>
          </a:bodyPr>
          <a:lstStyle/>
          <a:p>
            <a:endParaRPr lang="en-US"/>
          </a:p>
        </p:txBody>
      </p:sp>
      <p:sp>
        <p:nvSpPr>
          <p:cNvPr id="11" name="Text Placeholder 10">
            <a:extLst>
              <a:ext uri="{FF2B5EF4-FFF2-40B4-BE49-F238E27FC236}">
                <a16:creationId xmlns:a16="http://schemas.microsoft.com/office/drawing/2014/main" xmlns="" id="{C0EE349B-D1C2-4468-B459-64F9F47D9CD1}"/>
              </a:ext>
            </a:extLst>
          </p:cNvPr>
          <p:cNvSpPr>
            <a:spLocks noGrp="1"/>
          </p:cNvSpPr>
          <p:nvPr>
            <p:ph type="body" sz="quarter" idx="30"/>
          </p:nvPr>
        </p:nvSpPr>
        <p:spPr/>
        <p:txBody>
          <a:bodyPr>
            <a:normAutofit fontScale="25000" lnSpcReduction="20000"/>
          </a:bodyPr>
          <a:lstStyle/>
          <a:p>
            <a:endParaRPr lang="en-US"/>
          </a:p>
        </p:txBody>
      </p:sp>
      <p:sp>
        <p:nvSpPr>
          <p:cNvPr id="12" name="Text Placeholder 11">
            <a:extLst>
              <a:ext uri="{FF2B5EF4-FFF2-40B4-BE49-F238E27FC236}">
                <a16:creationId xmlns:a16="http://schemas.microsoft.com/office/drawing/2014/main" xmlns="" id="{EBCBCBC1-8206-4923-863D-C1E872D86399}"/>
              </a:ext>
            </a:extLst>
          </p:cNvPr>
          <p:cNvSpPr>
            <a:spLocks noGrp="1"/>
          </p:cNvSpPr>
          <p:nvPr>
            <p:ph type="body" sz="quarter" idx="31"/>
          </p:nvPr>
        </p:nvSpPr>
        <p:spPr/>
        <p:txBody>
          <a:bodyPr>
            <a:normAutofit fontScale="25000" lnSpcReduction="20000"/>
          </a:bodyPr>
          <a:lstStyle/>
          <a:p>
            <a:endParaRPr lang="en-US"/>
          </a:p>
        </p:txBody>
      </p:sp>
      <p:sp>
        <p:nvSpPr>
          <p:cNvPr id="13" name="Text Placeholder 12">
            <a:extLst>
              <a:ext uri="{FF2B5EF4-FFF2-40B4-BE49-F238E27FC236}">
                <a16:creationId xmlns:a16="http://schemas.microsoft.com/office/drawing/2014/main" xmlns="" id="{1CC20212-922F-4529-AF1D-85E5A2F26165}"/>
              </a:ext>
            </a:extLst>
          </p:cNvPr>
          <p:cNvSpPr>
            <a:spLocks noGrp="1"/>
          </p:cNvSpPr>
          <p:nvPr>
            <p:ph type="body" sz="quarter" idx="32"/>
          </p:nvPr>
        </p:nvSpPr>
        <p:spPr/>
        <p:txBody>
          <a:bodyPr>
            <a:normAutofit fontScale="47500" lnSpcReduction="20000"/>
          </a:bodyPr>
          <a:lstStyle/>
          <a:p>
            <a:endParaRPr lang="en-US"/>
          </a:p>
        </p:txBody>
      </p:sp>
      <p:sp>
        <p:nvSpPr>
          <p:cNvPr id="14" name="Text Placeholder 13">
            <a:extLst>
              <a:ext uri="{FF2B5EF4-FFF2-40B4-BE49-F238E27FC236}">
                <a16:creationId xmlns:a16="http://schemas.microsoft.com/office/drawing/2014/main" xmlns="" id="{122A735C-8B90-46A9-854D-667BBD43CEE0}"/>
              </a:ext>
            </a:extLst>
          </p:cNvPr>
          <p:cNvSpPr>
            <a:spLocks noGrp="1"/>
          </p:cNvSpPr>
          <p:nvPr>
            <p:ph type="body" sz="quarter" idx="33"/>
          </p:nvPr>
        </p:nvSpPr>
        <p:spPr>
          <a:xfrm>
            <a:off x="8112746" y="1620207"/>
            <a:ext cx="2357157" cy="389305"/>
          </a:xfrm>
        </p:spPr>
        <p:txBody>
          <a:bodyPr>
            <a:normAutofit fontScale="47500" lnSpcReduction="20000"/>
          </a:bodyPr>
          <a:lstStyle/>
          <a:p>
            <a:endParaRPr lang="en-US" dirty="0"/>
          </a:p>
        </p:txBody>
      </p:sp>
      <p:sp>
        <p:nvSpPr>
          <p:cNvPr id="15" name="Text Placeholder 14">
            <a:extLst>
              <a:ext uri="{FF2B5EF4-FFF2-40B4-BE49-F238E27FC236}">
                <a16:creationId xmlns:a16="http://schemas.microsoft.com/office/drawing/2014/main" xmlns="" id="{42FB3A75-94B7-4FA3-B0D3-2F09345FA3E3}"/>
              </a:ext>
            </a:extLst>
          </p:cNvPr>
          <p:cNvSpPr>
            <a:spLocks noGrp="1"/>
          </p:cNvSpPr>
          <p:nvPr>
            <p:ph type="body" sz="quarter" idx="34"/>
          </p:nvPr>
        </p:nvSpPr>
        <p:spPr/>
        <p:txBody>
          <a:bodyPr>
            <a:normAutofit fontScale="47500" lnSpcReduction="20000"/>
          </a:bodyPr>
          <a:lstStyle/>
          <a:p>
            <a:endParaRPr lang="en-US"/>
          </a:p>
        </p:txBody>
      </p:sp>
      <p:sp>
        <p:nvSpPr>
          <p:cNvPr id="16" name="Text Placeholder 15">
            <a:extLst>
              <a:ext uri="{FF2B5EF4-FFF2-40B4-BE49-F238E27FC236}">
                <a16:creationId xmlns:a16="http://schemas.microsoft.com/office/drawing/2014/main" xmlns="" id="{B0D42723-173D-4DA3-A56E-836D52668784}"/>
              </a:ext>
            </a:extLst>
          </p:cNvPr>
          <p:cNvSpPr>
            <a:spLocks noGrp="1"/>
          </p:cNvSpPr>
          <p:nvPr>
            <p:ph type="body" sz="quarter" idx="35"/>
          </p:nvPr>
        </p:nvSpPr>
        <p:spPr/>
        <p:txBody>
          <a:bodyPr>
            <a:normAutofit fontScale="47500" lnSpcReduction="20000"/>
          </a:bodyPr>
          <a:lstStyle/>
          <a:p>
            <a:endParaRPr lang="en-US"/>
          </a:p>
        </p:txBody>
      </p:sp>
      <p:sp>
        <p:nvSpPr>
          <p:cNvPr id="17" name="Text Placeholder 16">
            <a:extLst>
              <a:ext uri="{FF2B5EF4-FFF2-40B4-BE49-F238E27FC236}">
                <a16:creationId xmlns:a16="http://schemas.microsoft.com/office/drawing/2014/main" xmlns="" id="{909137A0-DA67-466E-AB60-BB7C86BC27DC}"/>
              </a:ext>
            </a:extLst>
          </p:cNvPr>
          <p:cNvSpPr>
            <a:spLocks noGrp="1"/>
          </p:cNvSpPr>
          <p:nvPr>
            <p:ph type="body" sz="quarter" idx="48"/>
          </p:nvPr>
        </p:nvSpPr>
        <p:spPr/>
        <p:txBody>
          <a:bodyPr/>
          <a:lstStyle/>
          <a:p>
            <a:endParaRPr lang="en-US" dirty="0"/>
          </a:p>
        </p:txBody>
      </p:sp>
      <p:pic>
        <p:nvPicPr>
          <p:cNvPr id="27" name="Picture 26"/>
          <p:cNvPicPr>
            <a:picLocks noChangeAspect="1"/>
          </p:cNvPicPr>
          <p:nvPr/>
        </p:nvPicPr>
        <p:blipFill>
          <a:blip r:embed="rId2"/>
          <a:stretch>
            <a:fillRect/>
          </a:stretch>
        </p:blipFill>
        <p:spPr>
          <a:xfrm>
            <a:off x="6931289" y="4649983"/>
            <a:ext cx="2225233" cy="1876209"/>
          </a:xfrm>
          <a:prstGeom prst="rect">
            <a:avLst/>
          </a:prstGeom>
        </p:spPr>
      </p:pic>
      <p:sp>
        <p:nvSpPr>
          <p:cNvPr id="19" name="Text Placeholder 18">
            <a:extLst>
              <a:ext uri="{FF2B5EF4-FFF2-40B4-BE49-F238E27FC236}">
                <a16:creationId xmlns:a16="http://schemas.microsoft.com/office/drawing/2014/main" xmlns="" id="{6B6C5748-5F80-4C27-AE09-7CF7D4D4307F}"/>
              </a:ext>
            </a:extLst>
          </p:cNvPr>
          <p:cNvSpPr>
            <a:spLocks noGrp="1"/>
          </p:cNvSpPr>
          <p:nvPr>
            <p:ph type="body" sz="quarter" idx="50"/>
          </p:nvPr>
        </p:nvSpPr>
        <p:spPr/>
        <p:txBody>
          <a:bodyPr/>
          <a:lstStyle/>
          <a:p>
            <a:endParaRPr lang="en-US" dirty="0"/>
          </a:p>
        </p:txBody>
      </p:sp>
      <p:sp>
        <p:nvSpPr>
          <p:cNvPr id="20" name="Text Placeholder 19">
            <a:extLst>
              <a:ext uri="{FF2B5EF4-FFF2-40B4-BE49-F238E27FC236}">
                <a16:creationId xmlns:a16="http://schemas.microsoft.com/office/drawing/2014/main" xmlns="" id="{D445180D-DE27-4D6F-B9BE-D94E08564094}"/>
              </a:ext>
            </a:extLst>
          </p:cNvPr>
          <p:cNvSpPr>
            <a:spLocks noGrp="1"/>
          </p:cNvSpPr>
          <p:nvPr>
            <p:ph type="body" sz="quarter" idx="51"/>
          </p:nvPr>
        </p:nvSpPr>
        <p:spPr/>
        <p:txBody>
          <a:bodyPr/>
          <a:lstStyle/>
          <a:p>
            <a:endParaRPr lang="en-US"/>
          </a:p>
        </p:txBody>
      </p:sp>
      <p:sp>
        <p:nvSpPr>
          <p:cNvPr id="21" name="Text Placeholder 20">
            <a:extLst>
              <a:ext uri="{FF2B5EF4-FFF2-40B4-BE49-F238E27FC236}">
                <a16:creationId xmlns:a16="http://schemas.microsoft.com/office/drawing/2014/main" xmlns="" id="{8FBA8AEC-805E-4AB4-9109-D78932EE4D4F}"/>
              </a:ext>
            </a:extLst>
          </p:cNvPr>
          <p:cNvSpPr>
            <a:spLocks noGrp="1"/>
          </p:cNvSpPr>
          <p:nvPr>
            <p:ph type="body" sz="quarter" idx="52"/>
          </p:nvPr>
        </p:nvSpPr>
        <p:spPr/>
        <p:txBody>
          <a:bodyPr/>
          <a:lstStyle/>
          <a:p>
            <a:r>
              <a:rPr lang="en-US" sz="1800" dirty="0" err="1"/>
              <a:t>Pembinaan</a:t>
            </a:r>
            <a:r>
              <a:rPr lang="en-US" sz="1800" dirty="0"/>
              <a:t> </a:t>
            </a:r>
            <a:r>
              <a:rPr lang="en-US" sz="1800" dirty="0" err="1"/>
              <a:t>Yantek</a:t>
            </a:r>
            <a:endParaRPr lang="en-US" sz="1800" dirty="0"/>
          </a:p>
        </p:txBody>
      </p:sp>
      <p:sp>
        <p:nvSpPr>
          <p:cNvPr id="22" name="Text Placeholder 21">
            <a:extLst>
              <a:ext uri="{FF2B5EF4-FFF2-40B4-BE49-F238E27FC236}">
                <a16:creationId xmlns:a16="http://schemas.microsoft.com/office/drawing/2014/main" xmlns="" id="{828B8245-5944-4B22-99AE-62257AD845F5}"/>
              </a:ext>
            </a:extLst>
          </p:cNvPr>
          <p:cNvSpPr>
            <a:spLocks noGrp="1"/>
          </p:cNvSpPr>
          <p:nvPr>
            <p:ph type="body" sz="quarter" idx="53"/>
          </p:nvPr>
        </p:nvSpPr>
        <p:spPr>
          <a:xfrm>
            <a:off x="8236476" y="1630183"/>
            <a:ext cx="2208822" cy="370918"/>
          </a:xfrm>
        </p:spPr>
        <p:txBody>
          <a:bodyPr/>
          <a:lstStyle/>
          <a:p>
            <a:r>
              <a:rPr lang="en-US" sz="1800" dirty="0" err="1"/>
              <a:t>Pembinaan</a:t>
            </a:r>
            <a:r>
              <a:rPr lang="en-US" sz="1800" dirty="0"/>
              <a:t> Guardian</a:t>
            </a:r>
          </a:p>
        </p:txBody>
      </p:sp>
      <p:sp>
        <p:nvSpPr>
          <p:cNvPr id="23" name="Text Placeholder 22">
            <a:extLst>
              <a:ext uri="{FF2B5EF4-FFF2-40B4-BE49-F238E27FC236}">
                <a16:creationId xmlns:a16="http://schemas.microsoft.com/office/drawing/2014/main" xmlns="" id="{1745FF3F-883C-47DA-A7AC-8FF83732C029}"/>
              </a:ext>
            </a:extLst>
          </p:cNvPr>
          <p:cNvSpPr>
            <a:spLocks noGrp="1"/>
          </p:cNvSpPr>
          <p:nvPr>
            <p:ph type="body" sz="quarter" idx="54"/>
          </p:nvPr>
        </p:nvSpPr>
        <p:spPr/>
        <p:txBody>
          <a:bodyPr/>
          <a:lstStyle/>
          <a:p>
            <a:r>
              <a:rPr lang="en-US" dirty="0" err="1"/>
              <a:t>Peduli</a:t>
            </a:r>
            <a:r>
              <a:rPr lang="en-US" dirty="0"/>
              <a:t> </a:t>
            </a:r>
            <a:r>
              <a:rPr lang="en-US" dirty="0" err="1"/>
              <a:t>Aset</a:t>
            </a:r>
            <a:endParaRPr lang="en-US" dirty="0"/>
          </a:p>
        </p:txBody>
      </p:sp>
      <p:sp>
        <p:nvSpPr>
          <p:cNvPr id="24" name="Text Placeholder 23">
            <a:extLst>
              <a:ext uri="{FF2B5EF4-FFF2-40B4-BE49-F238E27FC236}">
                <a16:creationId xmlns:a16="http://schemas.microsoft.com/office/drawing/2014/main" xmlns="" id="{7EEB573B-9ED9-4596-902D-D1E04102E4C1}"/>
              </a:ext>
            </a:extLst>
          </p:cNvPr>
          <p:cNvSpPr>
            <a:spLocks noGrp="1"/>
          </p:cNvSpPr>
          <p:nvPr>
            <p:ph type="body" sz="quarter" idx="55"/>
          </p:nvPr>
        </p:nvSpPr>
        <p:spPr/>
        <p:txBody>
          <a:bodyPr/>
          <a:lstStyle/>
          <a:p>
            <a:r>
              <a:rPr lang="en-US" dirty="0" err="1"/>
              <a:t>Eksekusi</a:t>
            </a:r>
            <a:r>
              <a:rPr lang="en-US" dirty="0"/>
              <a:t> </a:t>
            </a:r>
            <a:r>
              <a:rPr lang="en-US" dirty="0" err="1"/>
              <a:t>Eksekusi</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844" y="2077053"/>
            <a:ext cx="2962597" cy="1679923"/>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t="8438" b="15545"/>
          <a:stretch/>
        </p:blipFill>
        <p:spPr>
          <a:xfrm>
            <a:off x="3722681" y="4681075"/>
            <a:ext cx="2611336" cy="1784839"/>
          </a:xfrm>
          <a:prstGeom prst="rect">
            <a:avLst/>
          </a:prstGeom>
        </p:spPr>
      </p:pic>
      <p:pic>
        <p:nvPicPr>
          <p:cNvPr id="28" name="Picture 27"/>
          <p:cNvPicPr>
            <a:picLocks noChangeAspect="1"/>
          </p:cNvPicPr>
          <p:nvPr/>
        </p:nvPicPr>
        <p:blipFill>
          <a:blip r:embed="rId5"/>
          <a:stretch>
            <a:fillRect/>
          </a:stretch>
        </p:blipFill>
        <p:spPr>
          <a:xfrm>
            <a:off x="9259348" y="4713880"/>
            <a:ext cx="2188654" cy="1853968"/>
          </a:xfrm>
          <a:prstGeom prst="rect">
            <a:avLst/>
          </a:prstGeom>
        </p:spPr>
      </p:pic>
      <p:pic>
        <p:nvPicPr>
          <p:cNvPr id="29" name="Picture 28"/>
          <p:cNvPicPr>
            <a:picLocks noChangeAspect="1"/>
          </p:cNvPicPr>
          <p:nvPr/>
        </p:nvPicPr>
        <p:blipFill>
          <a:blip r:embed="rId6"/>
          <a:stretch>
            <a:fillRect/>
          </a:stretch>
        </p:blipFill>
        <p:spPr>
          <a:xfrm>
            <a:off x="9521864" y="195440"/>
            <a:ext cx="2206869" cy="953133"/>
          </a:xfrm>
          <a:prstGeom prst="rect">
            <a:avLst/>
          </a:prstGeom>
          <a:solidFill>
            <a:schemeClr val="bg1">
              <a:alpha val="0"/>
            </a:schemeClr>
          </a:solidFill>
        </p:spPr>
      </p:pic>
      <p:pic>
        <p:nvPicPr>
          <p:cNvPr id="30" name="Picture 29"/>
          <p:cNvPicPr>
            <a:picLocks noChangeAspect="1"/>
          </p:cNvPicPr>
          <p:nvPr/>
        </p:nvPicPr>
        <p:blipFill>
          <a:blip r:embed="rId7"/>
          <a:stretch>
            <a:fillRect/>
          </a:stretch>
        </p:blipFill>
        <p:spPr>
          <a:xfrm>
            <a:off x="7664888" y="2104949"/>
            <a:ext cx="3256830" cy="1664016"/>
          </a:xfrm>
          <a:prstGeom prst="rect">
            <a:avLst/>
          </a:prstGeom>
        </p:spPr>
      </p:pic>
    </p:spTree>
    <p:extLst>
      <p:ext uri="{BB962C8B-B14F-4D97-AF65-F5344CB8AC3E}">
        <p14:creationId xmlns:p14="http://schemas.microsoft.com/office/powerpoint/2010/main" val="2354792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3400" y="0"/>
            <a:ext cx="5638800" cy="6858000"/>
          </a:xfrm>
          <a:prstGeom prst="rect">
            <a:avLst/>
          </a:prstGeom>
          <a:gradFill>
            <a:gsLst>
              <a:gs pos="77000">
                <a:srgbClr val="33CCCC"/>
              </a:gs>
              <a:gs pos="97000">
                <a:srgbClr val="00CC9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92100" y="0"/>
            <a:ext cx="5638800" cy="6858000"/>
          </a:xfrm>
          <a:prstGeom prst="rect">
            <a:avLst/>
          </a:prstGeom>
          <a:gradFill>
            <a:gsLst>
              <a:gs pos="32000">
                <a:srgbClr val="228B96">
                  <a:alpha val="95000"/>
                </a:srgbClr>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5638800" cy="6858000"/>
          </a:xfrm>
          <a:prstGeom prst="rect">
            <a:avLst/>
          </a:prstGeom>
          <a:gradFill>
            <a:gsLst>
              <a:gs pos="20000">
                <a:srgbClr val="18626A"/>
              </a:gs>
              <a:gs pos="74000">
                <a:srgbClr val="228B9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72200" y="2362200"/>
            <a:ext cx="60198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20645" y="388099"/>
            <a:ext cx="3888740" cy="954107"/>
          </a:xfrm>
          <a:prstGeom prst="rect">
            <a:avLst/>
          </a:prstGeom>
          <a:noFill/>
        </p:spPr>
        <p:txBody>
          <a:bodyPr wrap="square" rtlCol="0">
            <a:spAutoFit/>
          </a:bodyPr>
          <a:lstStyle/>
          <a:p>
            <a:r>
              <a:rPr lang="en-US" sz="2800" b="1" i="1" dirty="0" err="1">
                <a:latin typeface="Adobe Gothic Std B" pitchFamily="34" charset="-128"/>
                <a:ea typeface="Adobe Gothic Std B" pitchFamily="34" charset="-128"/>
              </a:rPr>
              <a:t>Integrasi</a:t>
            </a:r>
            <a:r>
              <a:rPr lang="en-US" sz="2800" b="1" i="1" dirty="0">
                <a:latin typeface="Adobe Gothic Std B" pitchFamily="34" charset="-128"/>
                <a:ea typeface="Adobe Gothic Std B" pitchFamily="34" charset="-128"/>
              </a:rPr>
              <a:t> Fault Indicator</a:t>
            </a:r>
          </a:p>
        </p:txBody>
      </p:sp>
      <p:sp>
        <p:nvSpPr>
          <p:cNvPr id="11" name="TextBox 10"/>
          <p:cNvSpPr txBox="1"/>
          <p:nvPr/>
        </p:nvSpPr>
        <p:spPr>
          <a:xfrm>
            <a:off x="6590106" y="1415377"/>
            <a:ext cx="4902200"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i="1" dirty="0"/>
              <a:t>Fault Indicator Over Headline</a:t>
            </a:r>
            <a:r>
              <a:rPr lang="en-US" dirty="0"/>
              <a:t>. FIOHL </a:t>
            </a:r>
            <a:r>
              <a:rPr lang="en-US" dirty="0" err="1"/>
              <a:t>merupakan</a:t>
            </a:r>
            <a:r>
              <a:rPr lang="en-US" dirty="0"/>
              <a:t> </a:t>
            </a:r>
            <a:r>
              <a:rPr lang="en-US" dirty="0" err="1"/>
              <a:t>suatu</a:t>
            </a:r>
            <a:r>
              <a:rPr lang="en-US" dirty="0"/>
              <a:t> </a:t>
            </a:r>
            <a:r>
              <a:rPr lang="en-US" dirty="0" err="1"/>
              <a:t>peralatan</a:t>
            </a:r>
            <a:r>
              <a:rPr lang="en-US" dirty="0"/>
              <a:t> yang </a:t>
            </a:r>
            <a:r>
              <a:rPr lang="en-US" dirty="0" err="1"/>
              <a:t>dinstal</a:t>
            </a:r>
            <a:r>
              <a:rPr lang="en-US" dirty="0"/>
              <a:t> di </a:t>
            </a:r>
            <a:r>
              <a:rPr lang="en-US" dirty="0" err="1"/>
              <a:t>Sistem</a:t>
            </a:r>
            <a:r>
              <a:rPr lang="en-US" dirty="0"/>
              <a:t> </a:t>
            </a:r>
            <a:r>
              <a:rPr lang="en-US" dirty="0" err="1"/>
              <a:t>Distribusi</a:t>
            </a:r>
            <a:r>
              <a:rPr lang="en-US" dirty="0"/>
              <a:t> 20 kV , </a:t>
            </a:r>
            <a:r>
              <a:rPr lang="en-US" dirty="0" err="1"/>
              <a:t>diletakkan</a:t>
            </a:r>
            <a:r>
              <a:rPr lang="en-US" dirty="0"/>
              <a:t> di </a:t>
            </a:r>
            <a:r>
              <a:rPr lang="en-US" dirty="0" err="1"/>
              <a:t>Saluran</a:t>
            </a:r>
            <a:r>
              <a:rPr lang="en-US" dirty="0"/>
              <a:t> Udara </a:t>
            </a:r>
            <a:r>
              <a:rPr lang="en-US" dirty="0" err="1"/>
              <a:t>Tegangan</a:t>
            </a:r>
            <a:r>
              <a:rPr lang="en-US" dirty="0"/>
              <a:t> </a:t>
            </a:r>
            <a:r>
              <a:rPr lang="en-US" dirty="0" err="1"/>
              <a:t>Menegah</a:t>
            </a:r>
            <a:r>
              <a:rPr lang="en-US" dirty="0"/>
              <a:t> (SUTM). </a:t>
            </a:r>
          </a:p>
          <a:p>
            <a:pPr marL="285750" indent="-285750" algn="just">
              <a:buFont typeface="Wingdings" panose="05000000000000000000" pitchFamily="2" charset="2"/>
              <a:buChar char="Ø"/>
            </a:pPr>
            <a:r>
              <a:rPr lang="en-US" dirty="0" err="1"/>
              <a:t>Alat</a:t>
            </a:r>
            <a:r>
              <a:rPr lang="en-US" dirty="0"/>
              <a:t> </a:t>
            </a:r>
            <a:r>
              <a:rPr lang="en-US" dirty="0" err="1"/>
              <a:t>ini</a:t>
            </a:r>
            <a:r>
              <a:rPr lang="en-US" dirty="0"/>
              <a:t> </a:t>
            </a:r>
            <a:r>
              <a:rPr lang="en-US" dirty="0" err="1"/>
              <a:t>berfungsi</a:t>
            </a:r>
            <a:r>
              <a:rPr lang="en-US" dirty="0"/>
              <a:t> </a:t>
            </a:r>
            <a:r>
              <a:rPr lang="en-US" dirty="0" err="1"/>
              <a:t>mendeteksi</a:t>
            </a:r>
            <a:r>
              <a:rPr lang="en-US" dirty="0"/>
              <a:t> </a:t>
            </a:r>
            <a:r>
              <a:rPr lang="en-US" dirty="0" err="1"/>
              <a:t>arus</a:t>
            </a:r>
            <a:r>
              <a:rPr lang="en-US" dirty="0"/>
              <a:t> </a:t>
            </a:r>
            <a:r>
              <a:rPr lang="en-US" dirty="0" err="1"/>
              <a:t>gangguan</a:t>
            </a:r>
            <a:r>
              <a:rPr lang="en-US" dirty="0"/>
              <a:t> yang </a:t>
            </a:r>
            <a:r>
              <a:rPr lang="en-US" dirty="0" err="1"/>
              <a:t>mengalir</a:t>
            </a:r>
            <a:r>
              <a:rPr lang="en-US" dirty="0"/>
              <a:t> pada </a:t>
            </a:r>
            <a:r>
              <a:rPr lang="en-US" dirty="0" err="1"/>
              <a:t>jaringan</a:t>
            </a:r>
            <a:r>
              <a:rPr lang="en-US" dirty="0"/>
              <a:t> </a:t>
            </a:r>
            <a:r>
              <a:rPr lang="en-US" dirty="0" err="1"/>
              <a:t>tegangan</a:t>
            </a:r>
            <a:r>
              <a:rPr lang="en-US" dirty="0"/>
              <a:t> </a:t>
            </a:r>
            <a:r>
              <a:rPr lang="en-US" dirty="0" err="1"/>
              <a:t>menengah</a:t>
            </a:r>
            <a:r>
              <a:rPr lang="en-US" dirty="0"/>
              <a:t>. Pada </a:t>
            </a:r>
            <a:r>
              <a:rPr lang="en-US" dirty="0" err="1"/>
              <a:t>saat</a:t>
            </a:r>
            <a:r>
              <a:rPr lang="en-US" dirty="0"/>
              <a:t> </a:t>
            </a:r>
            <a:r>
              <a:rPr lang="en-US" dirty="0" err="1"/>
              <a:t>terjadi</a:t>
            </a:r>
            <a:r>
              <a:rPr lang="en-US" dirty="0"/>
              <a:t> </a:t>
            </a:r>
            <a:r>
              <a:rPr lang="en-US" dirty="0" err="1"/>
              <a:t>gangguan</a:t>
            </a:r>
            <a:r>
              <a:rPr lang="en-US" dirty="0"/>
              <a:t> pada </a:t>
            </a:r>
            <a:r>
              <a:rPr lang="en-US" dirty="0" err="1"/>
              <a:t>sistem</a:t>
            </a:r>
            <a:r>
              <a:rPr lang="en-US" dirty="0"/>
              <a:t> </a:t>
            </a:r>
            <a:r>
              <a:rPr lang="en-US" dirty="0" err="1"/>
              <a:t>menyebabkan</a:t>
            </a:r>
            <a:r>
              <a:rPr lang="en-US" dirty="0"/>
              <a:t> </a:t>
            </a:r>
            <a:r>
              <a:rPr lang="en-US" dirty="0" err="1"/>
              <a:t>kenaikan</a:t>
            </a:r>
            <a:r>
              <a:rPr lang="en-US" dirty="0"/>
              <a:t> </a:t>
            </a:r>
            <a:r>
              <a:rPr lang="en-US" dirty="0" err="1"/>
              <a:t>arus</a:t>
            </a:r>
            <a:r>
              <a:rPr lang="en-US" dirty="0"/>
              <a:t> </a:t>
            </a:r>
            <a:r>
              <a:rPr lang="en-US" dirty="0" err="1"/>
              <a:t>listrik</a:t>
            </a:r>
            <a:r>
              <a:rPr lang="en-US" dirty="0"/>
              <a:t> yang </a:t>
            </a:r>
            <a:r>
              <a:rPr lang="en-US" dirty="0" err="1"/>
              <a:t>signifikan</a:t>
            </a:r>
            <a:r>
              <a:rPr lang="en-US" dirty="0"/>
              <a:t> pada </a:t>
            </a:r>
            <a:r>
              <a:rPr lang="en-US" dirty="0" err="1"/>
              <a:t>sistem</a:t>
            </a:r>
            <a:r>
              <a:rPr lang="en-US" dirty="0"/>
              <a:t>. </a:t>
            </a:r>
          </a:p>
          <a:p>
            <a:pPr marL="285750" indent="-285750" algn="just">
              <a:buFont typeface="Wingdings" panose="05000000000000000000" pitchFamily="2" charset="2"/>
              <a:buChar char="Ø"/>
            </a:pPr>
            <a:r>
              <a:rPr lang="en-US" dirty="0" err="1"/>
              <a:t>Kenaikan</a:t>
            </a:r>
            <a:r>
              <a:rPr lang="en-US" dirty="0"/>
              <a:t> </a:t>
            </a:r>
            <a:r>
              <a:rPr lang="en-US" dirty="0" err="1"/>
              <a:t>tersebut</a:t>
            </a:r>
            <a:r>
              <a:rPr lang="en-US" dirty="0"/>
              <a:t> </a:t>
            </a:r>
            <a:r>
              <a:rPr lang="en-US" dirty="0" err="1"/>
              <a:t>dideteksi</a:t>
            </a:r>
            <a:r>
              <a:rPr lang="en-US" dirty="0"/>
              <a:t> FIOHL, </a:t>
            </a:r>
            <a:r>
              <a:rPr lang="en-US" dirty="0" err="1"/>
              <a:t>direspon</a:t>
            </a:r>
            <a:r>
              <a:rPr lang="en-US" dirty="0"/>
              <a:t> </a:t>
            </a:r>
            <a:r>
              <a:rPr lang="en-US" dirty="0" err="1"/>
              <a:t>berupa</a:t>
            </a:r>
            <a:r>
              <a:rPr lang="en-US" dirty="0"/>
              <a:t> </a:t>
            </a:r>
            <a:r>
              <a:rPr lang="en-US" dirty="0" err="1"/>
              <a:t>lampu</a:t>
            </a:r>
            <a:r>
              <a:rPr lang="en-US" dirty="0"/>
              <a:t> </a:t>
            </a:r>
            <a:r>
              <a:rPr lang="en-US" dirty="0" err="1"/>
              <a:t>indikator</a:t>
            </a:r>
            <a:r>
              <a:rPr lang="en-US" dirty="0"/>
              <a:t> yang </a:t>
            </a:r>
            <a:r>
              <a:rPr lang="en-US" dirty="0" err="1"/>
              <a:t>menyala</a:t>
            </a:r>
            <a:r>
              <a:rPr lang="en-US" dirty="0"/>
              <a:t> </a:t>
            </a:r>
            <a:r>
              <a:rPr lang="en-US" dirty="0" err="1"/>
              <a:t>serta</a:t>
            </a:r>
            <a:r>
              <a:rPr lang="en-US" dirty="0"/>
              <a:t> </a:t>
            </a:r>
            <a:r>
              <a:rPr lang="en-US" dirty="0" err="1"/>
              <a:t>dapat</a:t>
            </a:r>
            <a:r>
              <a:rPr lang="en-US" dirty="0"/>
              <a:t> </a:t>
            </a:r>
            <a:r>
              <a:rPr lang="en-US" dirty="0" err="1"/>
              <a:t>mengirimkan</a:t>
            </a:r>
            <a:r>
              <a:rPr lang="en-US" dirty="0"/>
              <a:t> </a:t>
            </a:r>
            <a:r>
              <a:rPr lang="en-US" dirty="0" err="1"/>
              <a:t>informasi</a:t>
            </a:r>
            <a:r>
              <a:rPr lang="en-US" dirty="0"/>
              <a:t> </a:t>
            </a:r>
            <a:r>
              <a:rPr lang="en-US" dirty="0" err="1"/>
              <a:t>adanya</a:t>
            </a:r>
            <a:r>
              <a:rPr lang="en-US" dirty="0"/>
              <a:t> </a:t>
            </a:r>
            <a:r>
              <a:rPr lang="en-US" dirty="0" err="1"/>
              <a:t>gangguan</a:t>
            </a:r>
            <a:r>
              <a:rPr lang="en-US" dirty="0"/>
              <a:t> </a:t>
            </a:r>
            <a:r>
              <a:rPr lang="en-US" dirty="0" err="1"/>
              <a:t>lewat</a:t>
            </a:r>
            <a:r>
              <a:rPr lang="en-US" dirty="0"/>
              <a:t> SCADA </a:t>
            </a:r>
            <a:r>
              <a:rPr lang="en-US" dirty="0" err="1"/>
              <a:t>ke</a:t>
            </a:r>
            <a:r>
              <a:rPr lang="en-US" dirty="0"/>
              <a:t> Control Center.</a:t>
            </a:r>
          </a:p>
        </p:txBody>
      </p:sp>
      <p:sp>
        <p:nvSpPr>
          <p:cNvPr id="24" name="TextBox 23">
            <a:extLst>
              <a:ext uri="{FF2B5EF4-FFF2-40B4-BE49-F238E27FC236}">
                <a16:creationId xmlns:a16="http://schemas.microsoft.com/office/drawing/2014/main" xmlns="" id="{5C08B330-7B56-43FD-9D7B-66705B16CAEF}"/>
              </a:ext>
            </a:extLst>
          </p:cNvPr>
          <p:cNvSpPr txBox="1"/>
          <p:nvPr/>
        </p:nvSpPr>
        <p:spPr>
          <a:xfrm>
            <a:off x="6636922" y="5618693"/>
            <a:ext cx="4902200" cy="923330"/>
          </a:xfrm>
          <a:prstGeom prst="rect">
            <a:avLst/>
          </a:prstGeom>
          <a:noFill/>
        </p:spPr>
        <p:txBody>
          <a:bodyPr wrap="square" rtlCol="0">
            <a:spAutoFit/>
          </a:bodyPr>
          <a:lstStyle/>
          <a:p>
            <a:pPr algn="just"/>
            <a:r>
              <a:rPr lang="en-US" dirty="0" err="1"/>
              <a:t>Durasi</a:t>
            </a:r>
            <a:r>
              <a:rPr lang="en-US" dirty="0"/>
              <a:t> </a:t>
            </a:r>
            <a:r>
              <a:rPr lang="en-US" dirty="0" err="1"/>
              <a:t>penelusuran</a:t>
            </a:r>
            <a:r>
              <a:rPr lang="en-US" dirty="0"/>
              <a:t> </a:t>
            </a:r>
            <a:r>
              <a:rPr lang="en-US" dirty="0" err="1"/>
              <a:t>gangguan</a:t>
            </a:r>
            <a:r>
              <a:rPr lang="en-US" dirty="0"/>
              <a:t> </a:t>
            </a:r>
            <a:r>
              <a:rPr lang="en-US" dirty="0" err="1"/>
              <a:t>menjadi</a:t>
            </a:r>
            <a:r>
              <a:rPr lang="en-US" dirty="0"/>
              <a:t> </a:t>
            </a:r>
            <a:r>
              <a:rPr lang="en-US" dirty="0" err="1"/>
              <a:t>lebih</a:t>
            </a:r>
            <a:r>
              <a:rPr lang="en-US" dirty="0"/>
              <a:t> </a:t>
            </a:r>
            <a:r>
              <a:rPr lang="en-US" dirty="0" err="1"/>
              <a:t>cepat</a:t>
            </a:r>
            <a:r>
              <a:rPr lang="en-US" dirty="0"/>
              <a:t> </a:t>
            </a:r>
            <a:r>
              <a:rPr lang="en-US" dirty="0" err="1"/>
              <a:t>karena</a:t>
            </a:r>
            <a:r>
              <a:rPr lang="en-US" dirty="0"/>
              <a:t> </a:t>
            </a:r>
            <a:r>
              <a:rPr lang="en-US" dirty="0" err="1"/>
              <a:t>lokasi</a:t>
            </a:r>
            <a:r>
              <a:rPr lang="en-US" dirty="0"/>
              <a:t> </a:t>
            </a:r>
            <a:r>
              <a:rPr lang="en-US" dirty="0" err="1"/>
              <a:t>gangguan</a:t>
            </a:r>
            <a:r>
              <a:rPr lang="en-US" dirty="0"/>
              <a:t> </a:t>
            </a:r>
            <a:r>
              <a:rPr lang="en-US" dirty="0" err="1"/>
              <a:t>terdeteksi</a:t>
            </a:r>
            <a:r>
              <a:rPr lang="en-US" dirty="0"/>
              <a:t> oleh fault indicator </a:t>
            </a:r>
          </a:p>
        </p:txBody>
      </p:sp>
      <p:sp>
        <p:nvSpPr>
          <p:cNvPr id="12" name="Arrow: Right 11">
            <a:extLst>
              <a:ext uri="{FF2B5EF4-FFF2-40B4-BE49-F238E27FC236}">
                <a16:creationId xmlns:a16="http://schemas.microsoft.com/office/drawing/2014/main" xmlns="" id="{C5E91FB2-8DC7-476A-B1D9-AE9AC517E8B3}"/>
              </a:ext>
            </a:extLst>
          </p:cNvPr>
          <p:cNvSpPr/>
          <p:nvPr/>
        </p:nvSpPr>
        <p:spPr>
          <a:xfrm rot="5400000">
            <a:off x="8895422" y="5013707"/>
            <a:ext cx="385200" cy="512340"/>
          </a:xfrm>
          <a:prstGeom prst="rightArrow">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583D395F-700F-4753-A113-294831C5F312}"/>
              </a:ext>
            </a:extLst>
          </p:cNvPr>
          <p:cNvSpPr/>
          <p:nvPr/>
        </p:nvSpPr>
        <p:spPr>
          <a:xfrm>
            <a:off x="6539948" y="5631304"/>
            <a:ext cx="5118652" cy="914400"/>
          </a:xfrm>
          <a:prstGeom prst="roundRect">
            <a:avLst/>
          </a:prstGeom>
          <a:noFill/>
          <a:ln w="3810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4D1AF25B-DDB5-4815-B812-C03C8091A155}"/>
              </a:ext>
            </a:extLst>
          </p:cNvPr>
          <p:cNvPicPr>
            <a:picLocks noChangeAspect="1"/>
          </p:cNvPicPr>
          <p:nvPr/>
        </p:nvPicPr>
        <p:blipFill>
          <a:blip r:embed="rId2"/>
          <a:stretch>
            <a:fillRect/>
          </a:stretch>
        </p:blipFill>
        <p:spPr>
          <a:xfrm>
            <a:off x="1120383" y="471853"/>
            <a:ext cx="3689009" cy="40902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xmlns="" id="{6B4ACE8E-236F-4D94-B0D3-B9E1E51B86EF}"/>
              </a:ext>
            </a:extLst>
          </p:cNvPr>
          <p:cNvPicPr>
            <a:picLocks noChangeAspect="1"/>
          </p:cNvPicPr>
          <p:nvPr/>
        </p:nvPicPr>
        <p:blipFill>
          <a:blip r:embed="rId3"/>
          <a:stretch>
            <a:fillRect/>
          </a:stretch>
        </p:blipFill>
        <p:spPr>
          <a:xfrm>
            <a:off x="2155078" y="4771100"/>
            <a:ext cx="1930833" cy="16951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2627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3400" y="0"/>
            <a:ext cx="5638800" cy="6858000"/>
          </a:xfrm>
          <a:prstGeom prst="rect">
            <a:avLst/>
          </a:prstGeom>
          <a:gradFill>
            <a:gsLst>
              <a:gs pos="77000">
                <a:srgbClr val="33CCCC"/>
              </a:gs>
              <a:gs pos="97000">
                <a:srgbClr val="00CC9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92100" y="0"/>
            <a:ext cx="5638800" cy="6858000"/>
          </a:xfrm>
          <a:prstGeom prst="rect">
            <a:avLst/>
          </a:prstGeom>
          <a:gradFill>
            <a:gsLst>
              <a:gs pos="32000">
                <a:srgbClr val="228B96">
                  <a:alpha val="95000"/>
                </a:srgbClr>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5638800" cy="6858000"/>
          </a:xfrm>
          <a:prstGeom prst="rect">
            <a:avLst/>
          </a:prstGeom>
          <a:gradFill>
            <a:gsLst>
              <a:gs pos="20000">
                <a:srgbClr val="18626A"/>
              </a:gs>
              <a:gs pos="74000">
                <a:srgbClr val="228B9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6172200" y="2362200"/>
            <a:ext cx="60198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56400" y="323876"/>
            <a:ext cx="4253816" cy="954107"/>
          </a:xfrm>
          <a:prstGeom prst="rect">
            <a:avLst/>
          </a:prstGeom>
          <a:noFill/>
        </p:spPr>
        <p:txBody>
          <a:bodyPr wrap="square" rtlCol="0">
            <a:spAutoFit/>
          </a:bodyPr>
          <a:lstStyle/>
          <a:p>
            <a:r>
              <a:rPr lang="en-US" sz="2800" b="1" i="1" dirty="0" err="1">
                <a:latin typeface="Adobe Gothic Std B" pitchFamily="34" charset="-128"/>
                <a:ea typeface="Adobe Gothic Std B" pitchFamily="34" charset="-128"/>
              </a:rPr>
              <a:t>Aktivasi</a:t>
            </a:r>
            <a:r>
              <a:rPr lang="en-US" sz="2800" b="1" i="1" dirty="0">
                <a:latin typeface="Adobe Gothic Std B" pitchFamily="34" charset="-128"/>
                <a:ea typeface="Adobe Gothic Std B" pitchFamily="34" charset="-128"/>
              </a:rPr>
              <a:t> </a:t>
            </a:r>
            <a:r>
              <a:rPr lang="en-US" sz="2800" b="1" i="1" dirty="0" err="1">
                <a:latin typeface="Adobe Gothic Std B" pitchFamily="34" charset="-128"/>
                <a:ea typeface="Adobe Gothic Std B" pitchFamily="34" charset="-128"/>
              </a:rPr>
              <a:t>Autoreclose</a:t>
            </a:r>
            <a:r>
              <a:rPr lang="en-US" sz="2800" b="1" i="1" dirty="0">
                <a:latin typeface="Adobe Gothic Std B" pitchFamily="34" charset="-128"/>
                <a:ea typeface="Adobe Gothic Std B" pitchFamily="34" charset="-128"/>
              </a:rPr>
              <a:t> di Zona 1 &amp;2</a:t>
            </a:r>
          </a:p>
        </p:txBody>
      </p:sp>
      <p:sp>
        <p:nvSpPr>
          <p:cNvPr id="11" name="TextBox 10"/>
          <p:cNvSpPr txBox="1"/>
          <p:nvPr/>
        </p:nvSpPr>
        <p:spPr>
          <a:xfrm>
            <a:off x="6644640" y="3640183"/>
            <a:ext cx="5435600" cy="2862322"/>
          </a:xfrm>
          <a:prstGeom prst="rect">
            <a:avLst/>
          </a:prstGeom>
          <a:noFill/>
        </p:spPr>
        <p:txBody>
          <a:bodyPr wrap="square" rtlCol="0">
            <a:spAutoFit/>
          </a:bodyPr>
          <a:lstStyle/>
          <a:p>
            <a:pPr algn="just"/>
            <a:r>
              <a:rPr lang="en-US" sz="2000" dirty="0" err="1"/>
              <a:t>Penerapan</a:t>
            </a:r>
            <a:r>
              <a:rPr lang="en-US" sz="2000" dirty="0"/>
              <a:t> AR </a:t>
            </a:r>
            <a:r>
              <a:rPr lang="en-US" sz="2000" dirty="0" err="1"/>
              <a:t>ini</a:t>
            </a:r>
            <a:r>
              <a:rPr lang="en-US" sz="2000" dirty="0"/>
              <a:t> </a:t>
            </a:r>
            <a:r>
              <a:rPr lang="en-US" sz="2000" dirty="0" err="1"/>
              <a:t>dilatarbelakangi</a:t>
            </a:r>
            <a:r>
              <a:rPr lang="en-US" sz="2000" dirty="0"/>
              <a:t> oleh :</a:t>
            </a:r>
          </a:p>
          <a:p>
            <a:pPr marL="457200" indent="-457200" algn="just">
              <a:buAutoNum type="arabicPeriod"/>
            </a:pPr>
            <a:r>
              <a:rPr lang="en-US" sz="2000" i="1" dirty="0" err="1"/>
              <a:t>Pembacaan</a:t>
            </a:r>
            <a:r>
              <a:rPr lang="en-US" sz="2000" i="1" dirty="0"/>
              <a:t> </a:t>
            </a:r>
            <a:r>
              <a:rPr lang="en-US" sz="2000" i="1" dirty="0" err="1"/>
              <a:t>indikasi</a:t>
            </a:r>
            <a:r>
              <a:rPr lang="en-US" sz="2000" i="1" dirty="0"/>
              <a:t> </a:t>
            </a:r>
            <a:r>
              <a:rPr lang="en-US" sz="2000" i="1" dirty="0" err="1"/>
              <a:t>gangguan</a:t>
            </a:r>
            <a:r>
              <a:rPr lang="en-US" sz="2000" i="1" dirty="0"/>
              <a:t> </a:t>
            </a:r>
            <a:r>
              <a:rPr lang="en-US" sz="2000" i="1" dirty="0" err="1"/>
              <a:t>tergantung</a:t>
            </a:r>
            <a:r>
              <a:rPr lang="en-US" sz="2000" i="1" dirty="0"/>
              <a:t> </a:t>
            </a:r>
            <a:r>
              <a:rPr lang="en-US" sz="2000" i="1" dirty="0" err="1"/>
              <a:t>dilakukan</a:t>
            </a:r>
            <a:r>
              <a:rPr lang="en-US" sz="2000" i="1" dirty="0"/>
              <a:t> manual oleh operator </a:t>
            </a:r>
            <a:r>
              <a:rPr lang="en-US" sz="2000" i="1" dirty="0" err="1"/>
              <a:t>sehingga</a:t>
            </a:r>
            <a:r>
              <a:rPr lang="en-US" sz="2000" i="1" dirty="0"/>
              <a:t> </a:t>
            </a:r>
            <a:r>
              <a:rPr lang="en-US" sz="2000" i="1" dirty="0" err="1"/>
              <a:t>memerlukan</a:t>
            </a:r>
            <a:r>
              <a:rPr lang="en-US" sz="2000" i="1" dirty="0"/>
              <a:t> </a:t>
            </a:r>
            <a:r>
              <a:rPr lang="en-US" sz="2000" i="1" dirty="0" err="1"/>
              <a:t>waktu</a:t>
            </a:r>
            <a:r>
              <a:rPr lang="en-US" sz="2000" i="1" dirty="0"/>
              <a:t> </a:t>
            </a:r>
            <a:r>
              <a:rPr lang="en-US" sz="2000" i="1" dirty="0" err="1"/>
              <a:t>untuk</a:t>
            </a:r>
            <a:r>
              <a:rPr lang="en-US" sz="2000" i="1" dirty="0"/>
              <a:t> </a:t>
            </a:r>
            <a:r>
              <a:rPr lang="en-US" sz="2000" i="1" dirty="0" err="1"/>
              <a:t>penormalan</a:t>
            </a:r>
            <a:endParaRPr lang="en-US" sz="2000" i="1" dirty="0"/>
          </a:p>
          <a:p>
            <a:pPr marL="457200" indent="-457200" algn="just">
              <a:buAutoNum type="arabicPeriod"/>
            </a:pPr>
            <a:r>
              <a:rPr lang="en-US" sz="2000" i="1" dirty="0" err="1"/>
              <a:t>Indeks</a:t>
            </a:r>
            <a:r>
              <a:rPr lang="en-US" sz="2000" i="1" dirty="0"/>
              <a:t> </a:t>
            </a:r>
            <a:r>
              <a:rPr lang="en-US" sz="2000" i="1" dirty="0" err="1"/>
              <a:t>kekuatan</a:t>
            </a:r>
            <a:r>
              <a:rPr lang="en-US" sz="2000" i="1" dirty="0"/>
              <a:t> </a:t>
            </a:r>
            <a:r>
              <a:rPr lang="en-US" sz="2000" i="1" dirty="0" err="1"/>
              <a:t>Sistem</a:t>
            </a:r>
            <a:r>
              <a:rPr lang="en-US" sz="2000" i="1" dirty="0"/>
              <a:t> Mahakam </a:t>
            </a:r>
            <a:r>
              <a:rPr lang="en-US" sz="2000" i="1" dirty="0" err="1"/>
              <a:t>tinggi</a:t>
            </a:r>
            <a:r>
              <a:rPr lang="en-US" sz="2000" i="1" dirty="0"/>
              <a:t> </a:t>
            </a:r>
            <a:r>
              <a:rPr lang="en-US" sz="2000" i="1" dirty="0" err="1"/>
              <a:t>berkisar</a:t>
            </a:r>
            <a:r>
              <a:rPr lang="en-US" sz="2000" i="1" dirty="0"/>
              <a:t> 60 MW/Hz</a:t>
            </a:r>
          </a:p>
          <a:p>
            <a:pPr marL="457200" indent="-457200" algn="just">
              <a:buAutoNum type="arabicPeriod"/>
            </a:pPr>
            <a:r>
              <a:rPr lang="en-US" sz="2000" i="1" dirty="0"/>
              <a:t>Beban </a:t>
            </a:r>
            <a:r>
              <a:rPr lang="en-US" sz="2000" i="1" dirty="0" err="1"/>
              <a:t>penyulang</a:t>
            </a:r>
            <a:r>
              <a:rPr lang="en-US" sz="2000" i="1" dirty="0"/>
              <a:t> rata-rata 8 MW</a:t>
            </a:r>
          </a:p>
          <a:p>
            <a:pPr marL="457200" indent="-457200" algn="just">
              <a:buAutoNum type="arabicPeriod"/>
            </a:pPr>
            <a:r>
              <a:rPr lang="en-US" sz="2000" i="1" dirty="0" err="1"/>
              <a:t>Tersedianya</a:t>
            </a:r>
            <a:r>
              <a:rPr lang="en-US" sz="2000" i="1" dirty="0"/>
              <a:t> </a:t>
            </a:r>
            <a:r>
              <a:rPr lang="en-US" sz="2000" i="1" dirty="0" err="1"/>
              <a:t>fungsi</a:t>
            </a:r>
            <a:r>
              <a:rPr lang="en-US" sz="2000" i="1" dirty="0"/>
              <a:t> AR di </a:t>
            </a:r>
            <a:r>
              <a:rPr lang="en-US" sz="2000" i="1" dirty="0" err="1"/>
              <a:t>kubikel</a:t>
            </a:r>
            <a:r>
              <a:rPr lang="en-US" sz="2000" i="1" dirty="0"/>
              <a:t> outgoing Feeder.</a:t>
            </a:r>
          </a:p>
        </p:txBody>
      </p:sp>
      <p:pic>
        <p:nvPicPr>
          <p:cNvPr id="12" name="Picture 11">
            <a:extLst>
              <a:ext uri="{FF2B5EF4-FFF2-40B4-BE49-F238E27FC236}">
                <a16:creationId xmlns:a16="http://schemas.microsoft.com/office/drawing/2014/main" xmlns="" id="{495B24D2-FA6E-4DAF-B28E-20C19A20B00F}"/>
              </a:ext>
            </a:extLst>
          </p:cNvPr>
          <p:cNvPicPr>
            <a:picLocks noChangeAspect="1"/>
          </p:cNvPicPr>
          <p:nvPr/>
        </p:nvPicPr>
        <p:blipFill rotWithShape="1">
          <a:blip r:embed="rId3"/>
          <a:srcRect t="814"/>
          <a:stretch>
            <a:fillRect/>
          </a:stretch>
        </p:blipFill>
        <p:spPr>
          <a:xfrm>
            <a:off x="389536" y="1958501"/>
            <a:ext cx="4859727" cy="1289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xmlns="" id="{A081A23B-522A-477E-AEDE-B84781366565}"/>
              </a:ext>
            </a:extLst>
          </p:cNvPr>
          <p:cNvPicPr>
            <a:picLocks noChangeAspect="1"/>
          </p:cNvPicPr>
          <p:nvPr/>
        </p:nvPicPr>
        <p:blipFill rotWithShape="1">
          <a:blip r:embed="rId4"/>
          <a:srcRect t="47111" r="50006" b="6040"/>
          <a:stretch>
            <a:fillRect/>
          </a:stretch>
        </p:blipFill>
        <p:spPr>
          <a:xfrm>
            <a:off x="389536" y="3789615"/>
            <a:ext cx="4859727" cy="1267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xmlns="" id="{560592EE-E3AE-43D0-83DE-231C56FCC4DD}"/>
              </a:ext>
            </a:extLst>
          </p:cNvPr>
          <p:cNvSpPr txBox="1"/>
          <p:nvPr/>
        </p:nvSpPr>
        <p:spPr>
          <a:xfrm>
            <a:off x="6731000" y="1216221"/>
            <a:ext cx="4902200" cy="2031325"/>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err="1"/>
              <a:t>Optimalisasi</a:t>
            </a:r>
            <a:r>
              <a:rPr lang="en-US" dirty="0"/>
              <a:t> </a:t>
            </a:r>
            <a:r>
              <a:rPr lang="id-ID" dirty="0"/>
              <a:t>fungsi reclose </a:t>
            </a:r>
            <a:r>
              <a:rPr lang="en-US" dirty="0" err="1"/>
              <a:t>sangat</a:t>
            </a:r>
            <a:r>
              <a:rPr lang="en-US" dirty="0"/>
              <a:t> </a:t>
            </a:r>
            <a:r>
              <a:rPr lang="en-US" dirty="0" err="1"/>
              <a:t>efektif</a:t>
            </a:r>
            <a:r>
              <a:rPr lang="en-US" dirty="0"/>
              <a:t> </a:t>
            </a:r>
            <a:r>
              <a:rPr lang="en-US" dirty="0" err="1"/>
              <a:t>untuk</a:t>
            </a:r>
            <a:r>
              <a:rPr lang="en-US" dirty="0"/>
              <a:t> </a:t>
            </a:r>
            <a:r>
              <a:rPr lang="en-US" dirty="0" err="1"/>
              <a:t>menurunkan</a:t>
            </a:r>
            <a:r>
              <a:rPr lang="en-US" dirty="0"/>
              <a:t> </a:t>
            </a:r>
            <a:r>
              <a:rPr lang="en-US" dirty="0" err="1"/>
              <a:t>nilai</a:t>
            </a:r>
            <a:r>
              <a:rPr lang="en-US" dirty="0"/>
              <a:t> ENS di UIW </a:t>
            </a:r>
            <a:r>
              <a:rPr lang="en-US" dirty="0" err="1"/>
              <a:t>Kaltimra</a:t>
            </a:r>
            <a:r>
              <a:rPr lang="en-US" dirty="0"/>
              <a:t>. </a:t>
            </a:r>
          </a:p>
          <a:p>
            <a:pPr marL="285750" indent="-285750" algn="just">
              <a:buFont typeface="Wingdings" panose="05000000000000000000" pitchFamily="2" charset="2"/>
              <a:buChar char="Ø"/>
            </a:pPr>
            <a:r>
              <a:rPr lang="id-ID" dirty="0"/>
              <a:t>Auto reclose </a:t>
            </a:r>
            <a:r>
              <a:rPr lang="en-US" dirty="0"/>
              <a:t>zona </a:t>
            </a:r>
            <a:r>
              <a:rPr lang="id-ID" dirty="0"/>
              <a:t>1 memanfaatkan wiring dan fitur yang tersedia sehingga gangguan temporer GFR arus kecil</a:t>
            </a:r>
            <a:r>
              <a:rPr lang="en-US" dirty="0"/>
              <a:t> (</a:t>
            </a:r>
            <a:r>
              <a:rPr lang="en-US" dirty="0" err="1"/>
              <a:t>maks</a:t>
            </a:r>
            <a:r>
              <a:rPr lang="en-US" dirty="0"/>
              <a:t> 210 A)</a:t>
            </a:r>
            <a:r>
              <a:rPr lang="id-ID" dirty="0"/>
              <a:t> akan direclose</a:t>
            </a:r>
            <a:r>
              <a:rPr lang="en-US" dirty="0"/>
              <a:t>. </a:t>
            </a:r>
            <a:r>
              <a:rPr lang="en-US" dirty="0" err="1"/>
              <a:t>Berfungsi</a:t>
            </a:r>
            <a:r>
              <a:rPr lang="en-US" dirty="0"/>
              <a:t> </a:t>
            </a:r>
            <a:r>
              <a:rPr lang="en-US" dirty="0" err="1"/>
              <a:t>untuk</a:t>
            </a:r>
            <a:r>
              <a:rPr lang="en-US" dirty="0"/>
              <a:t> </a:t>
            </a:r>
            <a:r>
              <a:rPr lang="en-US" dirty="0" err="1"/>
              <a:t>mempercepat</a:t>
            </a:r>
            <a:r>
              <a:rPr lang="en-US" dirty="0"/>
              <a:t> </a:t>
            </a:r>
            <a:r>
              <a:rPr lang="en-US" dirty="0" err="1"/>
              <a:t>penormalan</a:t>
            </a:r>
            <a:r>
              <a:rPr lang="en-US" dirty="0"/>
              <a:t> </a:t>
            </a:r>
            <a:r>
              <a:rPr lang="en-US" dirty="0" err="1"/>
              <a:t>gangguan</a:t>
            </a:r>
            <a:r>
              <a:rPr lang="en-US" dirty="0"/>
              <a:t> zona 1</a:t>
            </a:r>
          </a:p>
        </p:txBody>
      </p:sp>
      <p:sp>
        <p:nvSpPr>
          <p:cNvPr id="2" name="TextBox 1"/>
          <p:cNvSpPr txBox="1"/>
          <p:nvPr/>
        </p:nvSpPr>
        <p:spPr>
          <a:xfrm>
            <a:off x="380488" y="323876"/>
            <a:ext cx="4732688" cy="954107"/>
          </a:xfrm>
          <a:prstGeom prst="rect">
            <a:avLst/>
          </a:prstGeom>
        </p:spPr>
        <p:txBody>
          <a:bodyPr wrap="square" rtlCol="0">
            <a:spAutoFit/>
          </a:bodyPr>
          <a:lstStyle/>
          <a:p>
            <a:pPr algn="ctr"/>
            <a:r>
              <a:rPr lang="en-US" sz="2800" b="1" dirty="0">
                <a:solidFill>
                  <a:schemeClr val="bg1"/>
                </a:solidFill>
                <a:latin typeface="Myriad Pro" charset="0"/>
                <a:ea typeface="Myriad Pro" charset="0"/>
                <a:cs typeface="Myriad Pro" charset="0"/>
              </a:rPr>
              <a:t>PERCEPATAN RECOVERY GANGGUAN</a:t>
            </a:r>
          </a:p>
        </p:txBody>
      </p:sp>
    </p:spTree>
    <p:extLst>
      <p:ext uri="{BB962C8B-B14F-4D97-AF65-F5344CB8AC3E}">
        <p14:creationId xmlns:p14="http://schemas.microsoft.com/office/powerpoint/2010/main" val="2138242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4D903866-9571-4DE5-89EB-CEECD99E505E}"/>
              </a:ext>
            </a:extLst>
          </p:cNvPr>
          <p:cNvSpPr/>
          <p:nvPr/>
        </p:nvSpPr>
        <p:spPr>
          <a:xfrm>
            <a:off x="0" y="-5061"/>
            <a:ext cx="12215149" cy="6873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xmlns="" id="{ECE13147-D513-4065-AF5F-3D639B8B8B78}"/>
              </a:ext>
            </a:extLst>
          </p:cNvPr>
          <p:cNvSpPr/>
          <p:nvPr/>
        </p:nvSpPr>
        <p:spPr>
          <a:xfrm>
            <a:off x="5974080" y="-5062"/>
            <a:ext cx="6220843" cy="6873573"/>
          </a:xfrm>
          <a:prstGeom prst="rect">
            <a:avLst/>
          </a:prstGeom>
          <a:solidFill>
            <a:srgbClr val="00B0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2"/>
          </p:nvPr>
        </p:nvSpPr>
        <p:spPr/>
        <p:txBody>
          <a:bodyPr/>
          <a:lstStyle/>
          <a:p>
            <a:endParaRPr lang="en-US"/>
          </a:p>
        </p:txBody>
      </p:sp>
      <p:sp>
        <p:nvSpPr>
          <p:cNvPr id="12" name="Title 1"/>
          <p:cNvSpPr txBox="1">
            <a:spLocks/>
          </p:cNvSpPr>
          <p:nvPr/>
        </p:nvSpPr>
        <p:spPr>
          <a:xfrm>
            <a:off x="186556" y="28891"/>
            <a:ext cx="7322168" cy="898917"/>
          </a:xfrm>
          <a:prstGeom prst="rect">
            <a:avLst/>
          </a:prstGeom>
        </p:spPr>
        <p:txBody>
          <a:bodyPr>
            <a:normAutofit/>
          </a:bodyPr>
          <a:lstStyle>
            <a:lvl1pPr algn="l" defTabSz="1079500" rtl="0" eaLnBrk="1" latinLnBrk="0" hangingPunct="1">
              <a:lnSpc>
                <a:spcPct val="90000"/>
              </a:lnSpc>
              <a:spcBef>
                <a:spcPct val="0"/>
              </a:spcBef>
              <a:buNone/>
              <a:defRPr sz="3200" b="1" kern="1200" baseline="0">
                <a:solidFill>
                  <a:schemeClr val="tx1"/>
                </a:solidFill>
                <a:latin typeface="Myriad Pro" charset="0"/>
                <a:ea typeface="Myriad Pro" charset="0"/>
                <a:cs typeface="Myriad Pro" charset="0"/>
              </a:defRPr>
            </a:lvl1pPr>
          </a:lstStyle>
          <a:p>
            <a:endParaRPr lang="en-US" dirty="0">
              <a:solidFill>
                <a:schemeClr val="bg1"/>
              </a:solidFill>
              <a:latin typeface="Myriad Pro"/>
            </a:endParaRPr>
          </a:p>
        </p:txBody>
      </p:sp>
      <p:grpSp>
        <p:nvGrpSpPr>
          <p:cNvPr id="15" name="Group 14">
            <a:extLst>
              <a:ext uri="{FF2B5EF4-FFF2-40B4-BE49-F238E27FC236}">
                <a16:creationId xmlns:a16="http://schemas.microsoft.com/office/drawing/2014/main" xmlns="" id="{B64B30B3-D247-4C27-9B00-8771A6BFD1D6}"/>
              </a:ext>
            </a:extLst>
          </p:cNvPr>
          <p:cNvGrpSpPr/>
          <p:nvPr/>
        </p:nvGrpSpPr>
        <p:grpSpPr>
          <a:xfrm>
            <a:off x="10418251" y="253170"/>
            <a:ext cx="1526100" cy="515214"/>
            <a:chOff x="9309498" y="641714"/>
            <a:chExt cx="1526100" cy="515214"/>
          </a:xfrm>
        </p:grpSpPr>
        <p:sp>
          <p:nvSpPr>
            <p:cNvPr id="16" name="Rectangle 15">
              <a:extLst>
                <a:ext uri="{FF2B5EF4-FFF2-40B4-BE49-F238E27FC236}">
                  <a16:creationId xmlns:a16="http://schemas.microsoft.com/office/drawing/2014/main" xmlns="" id="{EABDB0FF-1E9A-442F-B6B4-BF1586C3F70E}"/>
                </a:ext>
              </a:extLst>
            </p:cNvPr>
            <p:cNvSpPr/>
            <p:nvPr/>
          </p:nvSpPr>
          <p:spPr>
            <a:xfrm>
              <a:off x="9309498" y="641714"/>
              <a:ext cx="1526100" cy="51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Hasil gambar untuk pln logo png">
              <a:extLst>
                <a:ext uri="{FF2B5EF4-FFF2-40B4-BE49-F238E27FC236}">
                  <a16:creationId xmlns:a16="http://schemas.microsoft.com/office/drawing/2014/main" xmlns="" id="{0D29DE00-6D47-4359-879E-61A9E38FD9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solidFill>
              <a:schemeClr val="bg1"/>
            </a:solidFill>
          </p:spPr>
        </p:pic>
      </p:grpSp>
      <p:pic>
        <p:nvPicPr>
          <p:cNvPr id="7" name="Picture 6">
            <a:extLst>
              <a:ext uri="{FF2B5EF4-FFF2-40B4-BE49-F238E27FC236}">
                <a16:creationId xmlns:a16="http://schemas.microsoft.com/office/drawing/2014/main" xmlns="" id="{06C8A98A-E24D-48EB-BC7E-55722FCC265B}"/>
              </a:ext>
            </a:extLst>
          </p:cNvPr>
          <p:cNvPicPr>
            <a:picLocks noChangeAspect="1"/>
          </p:cNvPicPr>
          <p:nvPr/>
        </p:nvPicPr>
        <p:blipFill>
          <a:blip r:embed="rId4"/>
          <a:stretch>
            <a:fillRect/>
          </a:stretch>
        </p:blipFill>
        <p:spPr>
          <a:xfrm>
            <a:off x="7591946" y="136515"/>
            <a:ext cx="2884927" cy="2884927"/>
          </a:xfrm>
          <a:prstGeom prst="rect">
            <a:avLst/>
          </a:prstGeom>
        </p:spPr>
      </p:pic>
      <p:pic>
        <p:nvPicPr>
          <p:cNvPr id="20" name="Picture 19">
            <a:extLst>
              <a:ext uri="{FF2B5EF4-FFF2-40B4-BE49-F238E27FC236}">
                <a16:creationId xmlns:a16="http://schemas.microsoft.com/office/drawing/2014/main" xmlns="" id="{BBA6AE59-A481-4AD0-8180-7EA9135837C5}"/>
              </a:ext>
            </a:extLst>
          </p:cNvPr>
          <p:cNvPicPr>
            <a:picLocks noChangeAspect="1"/>
          </p:cNvPicPr>
          <p:nvPr/>
        </p:nvPicPr>
        <p:blipFill>
          <a:blip r:embed="rId5"/>
          <a:stretch>
            <a:fillRect/>
          </a:stretch>
        </p:blipFill>
        <p:spPr>
          <a:xfrm>
            <a:off x="1512922" y="119908"/>
            <a:ext cx="3048006" cy="2612141"/>
          </a:xfrm>
          <a:prstGeom prst="rect">
            <a:avLst/>
          </a:prstGeom>
        </p:spPr>
      </p:pic>
      <p:sp>
        <p:nvSpPr>
          <p:cNvPr id="21" name="Text Placeholder 3">
            <a:extLst>
              <a:ext uri="{FF2B5EF4-FFF2-40B4-BE49-F238E27FC236}">
                <a16:creationId xmlns:a16="http://schemas.microsoft.com/office/drawing/2014/main" xmlns="" id="{FA1516E2-9237-41E7-8EB5-B353735E4A88}"/>
              </a:ext>
            </a:extLst>
          </p:cNvPr>
          <p:cNvSpPr>
            <a:spLocks noGrp="1"/>
          </p:cNvSpPr>
          <p:nvPr>
            <p:ph type="body" sz="quarter" idx="13"/>
          </p:nvPr>
        </p:nvSpPr>
        <p:spPr>
          <a:xfrm>
            <a:off x="6863281" y="3735083"/>
            <a:ext cx="4991730" cy="4129768"/>
          </a:xfrm>
        </p:spPr>
        <p:txBody>
          <a:bodyPr/>
          <a:lstStyle/>
          <a:p>
            <a:pPr marL="285750" indent="-285750">
              <a:lnSpc>
                <a:spcPct val="100000"/>
              </a:lnSpc>
              <a:buFont typeface="Arial" panose="020B0604020202020204" pitchFamily="34" charset="0"/>
              <a:buChar char="•"/>
            </a:pPr>
            <a:r>
              <a:rPr lang="en-US" sz="1200" dirty="0">
                <a:solidFill>
                  <a:schemeClr val="bg1"/>
                </a:solidFill>
              </a:rPr>
              <a:t>Pada Pola </a:t>
            </a:r>
            <a:r>
              <a:rPr lang="en-US" sz="1200" dirty="0" err="1">
                <a:solidFill>
                  <a:schemeClr val="bg1"/>
                </a:solidFill>
              </a:rPr>
              <a:t>Inspeksi</a:t>
            </a:r>
            <a:r>
              <a:rPr lang="en-US" sz="1200" dirty="0">
                <a:solidFill>
                  <a:schemeClr val="bg1"/>
                </a:solidFill>
              </a:rPr>
              <a:t> </a:t>
            </a:r>
            <a:r>
              <a:rPr lang="en-US" sz="1200" dirty="0" err="1">
                <a:solidFill>
                  <a:schemeClr val="bg1"/>
                </a:solidFill>
              </a:rPr>
              <a:t>sebelumnya</a:t>
            </a:r>
            <a:r>
              <a:rPr lang="en-US" sz="1200" dirty="0">
                <a:solidFill>
                  <a:schemeClr val="bg1"/>
                </a:solidFill>
              </a:rPr>
              <a:t>, </a:t>
            </a:r>
            <a:r>
              <a:rPr lang="en-US" sz="1200" dirty="0" err="1">
                <a:solidFill>
                  <a:schemeClr val="bg1"/>
                </a:solidFill>
              </a:rPr>
              <a:t>inspeksi</a:t>
            </a:r>
            <a:r>
              <a:rPr lang="en-US" sz="1200" dirty="0">
                <a:solidFill>
                  <a:schemeClr val="bg1"/>
                </a:solidFill>
              </a:rPr>
              <a:t> </a:t>
            </a:r>
            <a:r>
              <a:rPr lang="en-US" sz="1200" dirty="0" err="1">
                <a:solidFill>
                  <a:schemeClr val="bg1"/>
                </a:solidFill>
              </a:rPr>
              <a:t>hanya</a:t>
            </a:r>
            <a:r>
              <a:rPr lang="en-US" sz="1200" dirty="0">
                <a:solidFill>
                  <a:schemeClr val="bg1"/>
                </a:solidFill>
              </a:rPr>
              <a:t> </a:t>
            </a:r>
            <a:r>
              <a:rPr lang="en-US" sz="1200" dirty="0" err="1">
                <a:solidFill>
                  <a:schemeClr val="bg1"/>
                </a:solidFill>
              </a:rPr>
              <a:t>dilakukan</a:t>
            </a:r>
            <a:r>
              <a:rPr lang="en-US" sz="1200" dirty="0">
                <a:solidFill>
                  <a:schemeClr val="bg1"/>
                </a:solidFill>
              </a:rPr>
              <a:t> oleh </a:t>
            </a:r>
            <a:r>
              <a:rPr lang="en-US" sz="1200" dirty="0" err="1">
                <a:solidFill>
                  <a:schemeClr val="bg1"/>
                </a:solidFill>
              </a:rPr>
              <a:t>tim</a:t>
            </a:r>
            <a:r>
              <a:rPr lang="en-US" sz="1200" dirty="0">
                <a:solidFill>
                  <a:schemeClr val="bg1"/>
                </a:solidFill>
              </a:rPr>
              <a:t> </a:t>
            </a:r>
            <a:r>
              <a:rPr lang="en-US" sz="1200" dirty="0" err="1">
                <a:solidFill>
                  <a:schemeClr val="bg1"/>
                </a:solidFill>
              </a:rPr>
              <a:t>Yantek</a:t>
            </a:r>
            <a:r>
              <a:rPr lang="en-US" sz="1200" dirty="0">
                <a:solidFill>
                  <a:schemeClr val="bg1"/>
                </a:solidFill>
              </a:rPr>
              <a:t> yang </a:t>
            </a:r>
            <a:r>
              <a:rPr lang="en-US" sz="1200" dirty="0" err="1">
                <a:solidFill>
                  <a:schemeClr val="bg1"/>
                </a:solidFill>
              </a:rPr>
              <a:t>dibagi</a:t>
            </a:r>
            <a:r>
              <a:rPr lang="en-US" sz="1200" dirty="0">
                <a:solidFill>
                  <a:schemeClr val="bg1"/>
                </a:solidFill>
              </a:rPr>
              <a:t> </a:t>
            </a:r>
            <a:r>
              <a:rPr lang="en-US" sz="1200" dirty="0" err="1">
                <a:solidFill>
                  <a:schemeClr val="bg1"/>
                </a:solidFill>
              </a:rPr>
              <a:t>menjadi</a:t>
            </a:r>
            <a:r>
              <a:rPr lang="en-US" sz="1200" dirty="0">
                <a:solidFill>
                  <a:schemeClr val="bg1"/>
                </a:solidFill>
              </a:rPr>
              <a:t> </a:t>
            </a:r>
            <a:r>
              <a:rPr lang="en-US" sz="1200" dirty="0" err="1">
                <a:solidFill>
                  <a:schemeClr val="bg1"/>
                </a:solidFill>
              </a:rPr>
              <a:t>beberapa</a:t>
            </a:r>
            <a:r>
              <a:rPr lang="en-US" sz="1200" dirty="0">
                <a:solidFill>
                  <a:schemeClr val="bg1"/>
                </a:solidFill>
              </a:rPr>
              <a:t> </a:t>
            </a:r>
            <a:r>
              <a:rPr lang="en-US" sz="1200" dirty="0" err="1">
                <a:solidFill>
                  <a:schemeClr val="bg1"/>
                </a:solidFill>
              </a:rPr>
              <a:t>tim.</a:t>
            </a:r>
            <a:r>
              <a:rPr lang="en-US" sz="1200" dirty="0">
                <a:solidFill>
                  <a:schemeClr val="bg1"/>
                </a:solidFill>
              </a:rPr>
              <a:t> </a:t>
            </a:r>
          </a:p>
          <a:p>
            <a:pPr marL="171450" indent="-171450">
              <a:lnSpc>
                <a:spcPct val="100000"/>
              </a:lnSpc>
              <a:buFont typeface="Wingdings" panose="05000000000000000000" pitchFamily="2" charset="2"/>
              <a:buChar char="ü"/>
            </a:pPr>
            <a:r>
              <a:rPr lang="en-US" sz="1200" dirty="0" err="1">
                <a:solidFill>
                  <a:schemeClr val="bg1"/>
                </a:solidFill>
              </a:rPr>
              <a:t>Untuk</a:t>
            </a:r>
            <a:r>
              <a:rPr lang="en-US" sz="1200" dirty="0">
                <a:solidFill>
                  <a:schemeClr val="bg1"/>
                </a:solidFill>
              </a:rPr>
              <a:t> </a:t>
            </a:r>
            <a:r>
              <a:rPr lang="en-US" sz="1200" dirty="0" err="1">
                <a:solidFill>
                  <a:schemeClr val="bg1"/>
                </a:solidFill>
              </a:rPr>
              <a:t>pola</a:t>
            </a:r>
            <a:r>
              <a:rPr lang="en-US" sz="1200" dirty="0">
                <a:solidFill>
                  <a:schemeClr val="bg1"/>
                </a:solidFill>
              </a:rPr>
              <a:t> </a:t>
            </a:r>
            <a:r>
              <a:rPr lang="en-US" sz="1200" dirty="0" err="1">
                <a:solidFill>
                  <a:schemeClr val="bg1"/>
                </a:solidFill>
              </a:rPr>
              <a:t>inspeksi</a:t>
            </a:r>
            <a:r>
              <a:rPr lang="en-US" sz="1200" dirty="0">
                <a:solidFill>
                  <a:schemeClr val="bg1"/>
                </a:solidFill>
              </a:rPr>
              <a:t> yang  </a:t>
            </a:r>
            <a:r>
              <a:rPr lang="en-US" sz="1200" dirty="0" err="1">
                <a:solidFill>
                  <a:schemeClr val="bg1"/>
                </a:solidFill>
              </a:rPr>
              <a:t>dilakukan</a:t>
            </a:r>
            <a:r>
              <a:rPr lang="en-US" sz="1200" dirty="0">
                <a:solidFill>
                  <a:schemeClr val="bg1"/>
                </a:solidFill>
              </a:rPr>
              <a:t> di UIW </a:t>
            </a:r>
            <a:r>
              <a:rPr lang="en-US" sz="1200" dirty="0" err="1">
                <a:solidFill>
                  <a:schemeClr val="bg1"/>
                </a:solidFill>
              </a:rPr>
              <a:t>Kaltimra</a:t>
            </a:r>
            <a:r>
              <a:rPr lang="en-US" sz="1200" dirty="0">
                <a:solidFill>
                  <a:schemeClr val="bg1"/>
                </a:solidFill>
              </a:rPr>
              <a:t> </a:t>
            </a:r>
            <a:r>
              <a:rPr lang="en-US" sz="1200" dirty="0" err="1">
                <a:solidFill>
                  <a:schemeClr val="bg1"/>
                </a:solidFill>
              </a:rPr>
              <a:t>sekarang</a:t>
            </a:r>
            <a:r>
              <a:rPr lang="en-US" sz="1200" dirty="0">
                <a:solidFill>
                  <a:schemeClr val="bg1"/>
                </a:solidFill>
              </a:rPr>
              <a:t> </a:t>
            </a:r>
            <a:r>
              <a:rPr lang="en-US" sz="1200" dirty="0" err="1">
                <a:solidFill>
                  <a:schemeClr val="bg1"/>
                </a:solidFill>
              </a:rPr>
              <a:t>adalah</a:t>
            </a:r>
            <a:r>
              <a:rPr lang="en-US" sz="1200" dirty="0">
                <a:solidFill>
                  <a:schemeClr val="bg1"/>
                </a:solidFill>
              </a:rPr>
              <a:t> </a:t>
            </a:r>
            <a:r>
              <a:rPr lang="en-US" sz="1200" dirty="0" err="1">
                <a:solidFill>
                  <a:schemeClr val="bg1"/>
                </a:solidFill>
              </a:rPr>
              <a:t>penambahan</a:t>
            </a:r>
            <a:r>
              <a:rPr lang="en-US" sz="1200" dirty="0">
                <a:solidFill>
                  <a:schemeClr val="bg1"/>
                </a:solidFill>
              </a:rPr>
              <a:t> Tim Guardian Inspection </a:t>
            </a:r>
            <a:r>
              <a:rPr lang="en-US" sz="1200" dirty="0" err="1">
                <a:solidFill>
                  <a:schemeClr val="bg1"/>
                </a:solidFill>
              </a:rPr>
              <a:t>beserta</a:t>
            </a:r>
            <a:r>
              <a:rPr lang="en-US" sz="1200" dirty="0">
                <a:solidFill>
                  <a:schemeClr val="bg1"/>
                </a:solidFill>
              </a:rPr>
              <a:t> Supervisor Teknik ULP.</a:t>
            </a:r>
          </a:p>
          <a:p>
            <a:pPr marL="285750" indent="-285750">
              <a:lnSpc>
                <a:spcPct val="100000"/>
              </a:lnSpc>
              <a:buFont typeface="Arial" panose="020B0604020202020204" pitchFamily="34" charset="0"/>
              <a:buChar char="•"/>
            </a:pPr>
            <a:r>
              <a:rPr lang="en-US" sz="1200" dirty="0" err="1">
                <a:solidFill>
                  <a:schemeClr val="bg1"/>
                </a:solidFill>
              </a:rPr>
              <a:t>Sebelum</a:t>
            </a:r>
            <a:r>
              <a:rPr lang="en-US" sz="1200" dirty="0">
                <a:solidFill>
                  <a:schemeClr val="bg1"/>
                </a:solidFill>
              </a:rPr>
              <a:t> </a:t>
            </a:r>
            <a:r>
              <a:rPr lang="en-US" sz="1200" dirty="0" err="1">
                <a:solidFill>
                  <a:schemeClr val="bg1"/>
                </a:solidFill>
              </a:rPr>
              <a:t>perbaikan</a:t>
            </a:r>
            <a:r>
              <a:rPr lang="en-US" sz="1200" dirty="0">
                <a:solidFill>
                  <a:schemeClr val="bg1"/>
                </a:solidFill>
              </a:rPr>
              <a:t>, </a:t>
            </a:r>
            <a:r>
              <a:rPr lang="en-US" sz="1200" dirty="0" err="1">
                <a:solidFill>
                  <a:schemeClr val="bg1"/>
                </a:solidFill>
              </a:rPr>
              <a:t>belum</a:t>
            </a:r>
            <a:r>
              <a:rPr lang="en-US" sz="1200" dirty="0">
                <a:solidFill>
                  <a:schemeClr val="bg1"/>
                </a:solidFill>
              </a:rPr>
              <a:t> </a:t>
            </a:r>
            <a:r>
              <a:rPr lang="en-US" sz="1200" dirty="0" err="1">
                <a:solidFill>
                  <a:schemeClr val="bg1"/>
                </a:solidFill>
              </a:rPr>
              <a:t>adanya</a:t>
            </a:r>
            <a:r>
              <a:rPr lang="en-US" sz="1200" dirty="0">
                <a:solidFill>
                  <a:schemeClr val="bg1"/>
                </a:solidFill>
              </a:rPr>
              <a:t> </a:t>
            </a:r>
            <a:r>
              <a:rPr lang="en-US" sz="1200" dirty="0" err="1">
                <a:solidFill>
                  <a:schemeClr val="bg1"/>
                </a:solidFill>
              </a:rPr>
              <a:t>satu</a:t>
            </a:r>
            <a:r>
              <a:rPr lang="en-US" sz="1200" dirty="0">
                <a:solidFill>
                  <a:schemeClr val="bg1"/>
                </a:solidFill>
              </a:rPr>
              <a:t> </a:t>
            </a:r>
            <a:r>
              <a:rPr lang="en-US" sz="1200" dirty="0" err="1">
                <a:solidFill>
                  <a:schemeClr val="bg1"/>
                </a:solidFill>
              </a:rPr>
              <a:t>pandangan</a:t>
            </a:r>
            <a:r>
              <a:rPr lang="en-US" sz="1200" dirty="0">
                <a:solidFill>
                  <a:schemeClr val="bg1"/>
                </a:solidFill>
              </a:rPr>
              <a:t> yang </a:t>
            </a:r>
            <a:r>
              <a:rPr lang="en-US" sz="1200" dirty="0" err="1">
                <a:solidFill>
                  <a:schemeClr val="bg1"/>
                </a:solidFill>
              </a:rPr>
              <a:t>sama</a:t>
            </a:r>
            <a:r>
              <a:rPr lang="en-US" sz="1200" dirty="0">
                <a:solidFill>
                  <a:schemeClr val="bg1"/>
                </a:solidFill>
              </a:rPr>
              <a:t> </a:t>
            </a:r>
            <a:r>
              <a:rPr lang="en-US" sz="1200" dirty="0" err="1">
                <a:solidFill>
                  <a:schemeClr val="bg1"/>
                </a:solidFill>
              </a:rPr>
              <a:t>mengenai</a:t>
            </a:r>
            <a:r>
              <a:rPr lang="en-US" sz="1200" dirty="0">
                <a:solidFill>
                  <a:schemeClr val="bg1"/>
                </a:solidFill>
              </a:rPr>
              <a:t> </a:t>
            </a:r>
            <a:r>
              <a:rPr lang="en-US" sz="1200" dirty="0" err="1">
                <a:solidFill>
                  <a:schemeClr val="bg1"/>
                </a:solidFill>
              </a:rPr>
              <a:t>kriteria</a:t>
            </a:r>
            <a:r>
              <a:rPr lang="en-US" sz="1200" dirty="0">
                <a:solidFill>
                  <a:schemeClr val="bg1"/>
                </a:solidFill>
              </a:rPr>
              <a:t> </a:t>
            </a:r>
            <a:r>
              <a:rPr lang="en-US" sz="1200" dirty="0" err="1">
                <a:solidFill>
                  <a:schemeClr val="bg1"/>
                </a:solidFill>
              </a:rPr>
              <a:t>inspeksi</a:t>
            </a:r>
            <a:r>
              <a:rPr lang="en-US" sz="1200" dirty="0">
                <a:solidFill>
                  <a:schemeClr val="bg1"/>
                </a:solidFill>
              </a:rPr>
              <a:t> </a:t>
            </a:r>
            <a:r>
              <a:rPr lang="en-US" sz="1200" dirty="0" err="1">
                <a:solidFill>
                  <a:schemeClr val="bg1"/>
                </a:solidFill>
              </a:rPr>
              <a:t>antara</a:t>
            </a:r>
            <a:r>
              <a:rPr lang="en-US" sz="1200" dirty="0">
                <a:solidFill>
                  <a:schemeClr val="bg1"/>
                </a:solidFill>
              </a:rPr>
              <a:t> </a:t>
            </a:r>
            <a:r>
              <a:rPr lang="en-US" sz="1200" dirty="0" err="1">
                <a:solidFill>
                  <a:schemeClr val="bg1"/>
                </a:solidFill>
              </a:rPr>
              <a:t>petugas</a:t>
            </a:r>
            <a:r>
              <a:rPr lang="en-US" sz="1200" dirty="0">
                <a:solidFill>
                  <a:schemeClr val="bg1"/>
                </a:solidFill>
              </a:rPr>
              <a:t> </a:t>
            </a:r>
            <a:r>
              <a:rPr lang="en-US" sz="1200" dirty="0" err="1">
                <a:solidFill>
                  <a:schemeClr val="bg1"/>
                </a:solidFill>
              </a:rPr>
              <a:t>dengan</a:t>
            </a:r>
            <a:r>
              <a:rPr lang="en-US" sz="1200" dirty="0">
                <a:solidFill>
                  <a:schemeClr val="bg1"/>
                </a:solidFill>
              </a:rPr>
              <a:t> Supervisor Teknik.</a:t>
            </a:r>
          </a:p>
          <a:p>
            <a:pPr marL="171450" indent="-171450">
              <a:lnSpc>
                <a:spcPct val="100000"/>
              </a:lnSpc>
              <a:buFont typeface="Wingdings" panose="05000000000000000000" pitchFamily="2" charset="2"/>
              <a:buChar char="ü"/>
            </a:pPr>
            <a:r>
              <a:rPr lang="en-US" sz="1200" dirty="0" err="1">
                <a:solidFill>
                  <a:schemeClr val="bg1"/>
                </a:solidFill>
              </a:rPr>
              <a:t>Sekarang</a:t>
            </a:r>
            <a:r>
              <a:rPr lang="en-US" sz="1200" dirty="0">
                <a:solidFill>
                  <a:schemeClr val="bg1"/>
                </a:solidFill>
              </a:rPr>
              <a:t>, </a:t>
            </a:r>
            <a:r>
              <a:rPr lang="en-US" sz="1200" dirty="0" err="1">
                <a:solidFill>
                  <a:schemeClr val="bg1"/>
                </a:solidFill>
              </a:rPr>
              <a:t>telah</a:t>
            </a:r>
            <a:r>
              <a:rPr lang="en-US" sz="1200" dirty="0">
                <a:solidFill>
                  <a:schemeClr val="bg1"/>
                </a:solidFill>
              </a:rPr>
              <a:t> </a:t>
            </a:r>
            <a:r>
              <a:rPr lang="en-US" sz="1200" dirty="0" err="1">
                <a:solidFill>
                  <a:schemeClr val="bg1"/>
                </a:solidFill>
              </a:rPr>
              <a:t>diseragamkan</a:t>
            </a:r>
            <a:r>
              <a:rPr lang="en-US" sz="1200" dirty="0">
                <a:solidFill>
                  <a:schemeClr val="bg1"/>
                </a:solidFill>
              </a:rPr>
              <a:t> </a:t>
            </a:r>
            <a:r>
              <a:rPr lang="en-US" sz="1200" dirty="0" err="1">
                <a:solidFill>
                  <a:schemeClr val="bg1"/>
                </a:solidFill>
              </a:rPr>
              <a:t>kriteria</a:t>
            </a:r>
            <a:r>
              <a:rPr lang="en-US" sz="1200" dirty="0">
                <a:solidFill>
                  <a:schemeClr val="bg1"/>
                </a:solidFill>
              </a:rPr>
              <a:t> </a:t>
            </a:r>
            <a:r>
              <a:rPr lang="en-US" sz="1200" dirty="0" err="1">
                <a:solidFill>
                  <a:schemeClr val="bg1"/>
                </a:solidFill>
              </a:rPr>
              <a:t>untuk</a:t>
            </a:r>
            <a:r>
              <a:rPr lang="en-US" sz="1200" dirty="0">
                <a:solidFill>
                  <a:schemeClr val="bg1"/>
                </a:solidFill>
              </a:rPr>
              <a:t> </a:t>
            </a:r>
            <a:r>
              <a:rPr lang="en-US" sz="1200" dirty="0" err="1">
                <a:solidFill>
                  <a:schemeClr val="bg1"/>
                </a:solidFill>
              </a:rPr>
              <a:t>temuan</a:t>
            </a:r>
            <a:r>
              <a:rPr lang="en-US" sz="1200" dirty="0">
                <a:solidFill>
                  <a:schemeClr val="bg1"/>
                </a:solidFill>
              </a:rPr>
              <a:t> </a:t>
            </a:r>
            <a:r>
              <a:rPr lang="en-US" sz="1200" dirty="0" err="1">
                <a:solidFill>
                  <a:schemeClr val="bg1"/>
                </a:solidFill>
              </a:rPr>
              <a:t>inspeksi</a:t>
            </a:r>
            <a:r>
              <a:rPr lang="en-US" sz="1200" dirty="0">
                <a:solidFill>
                  <a:schemeClr val="bg1"/>
                </a:solidFill>
              </a:rPr>
              <a:t>. </a:t>
            </a:r>
          </a:p>
          <a:p>
            <a:pPr marL="171450" indent="-171450">
              <a:lnSpc>
                <a:spcPct val="100000"/>
              </a:lnSpc>
              <a:buFont typeface="Arial" panose="020B0604020202020204" pitchFamily="34" charset="0"/>
              <a:buChar char="•"/>
            </a:pPr>
            <a:r>
              <a:rPr lang="en-US" sz="1200" dirty="0">
                <a:solidFill>
                  <a:schemeClr val="bg1"/>
                </a:solidFill>
              </a:rPr>
              <a:t>    Hari </a:t>
            </a:r>
            <a:r>
              <a:rPr lang="en-US" sz="1200" dirty="0" err="1">
                <a:solidFill>
                  <a:schemeClr val="bg1"/>
                </a:solidFill>
              </a:rPr>
              <a:t>pelaporan</a:t>
            </a:r>
            <a:r>
              <a:rPr lang="en-US" sz="1200" dirty="0">
                <a:solidFill>
                  <a:schemeClr val="bg1"/>
                </a:solidFill>
              </a:rPr>
              <a:t> </a:t>
            </a:r>
            <a:r>
              <a:rPr lang="en-US" sz="1200" dirty="0" err="1">
                <a:solidFill>
                  <a:schemeClr val="bg1"/>
                </a:solidFill>
              </a:rPr>
              <a:t>antar</a:t>
            </a:r>
            <a:r>
              <a:rPr lang="en-US" sz="1200" dirty="0">
                <a:solidFill>
                  <a:schemeClr val="bg1"/>
                </a:solidFill>
              </a:rPr>
              <a:t> unit </a:t>
            </a:r>
            <a:r>
              <a:rPr lang="en-US" sz="1200" dirty="0" err="1">
                <a:solidFill>
                  <a:schemeClr val="bg1"/>
                </a:solidFill>
              </a:rPr>
              <a:t>berbeda-beda</a:t>
            </a:r>
            <a:endParaRPr lang="en-US" sz="1200" dirty="0">
              <a:solidFill>
                <a:schemeClr val="bg1"/>
              </a:solidFill>
            </a:endParaRPr>
          </a:p>
          <a:p>
            <a:pPr marL="171450" indent="-171450">
              <a:lnSpc>
                <a:spcPct val="100000"/>
              </a:lnSpc>
              <a:buFont typeface="Wingdings" panose="05000000000000000000" pitchFamily="2" charset="2"/>
              <a:buChar char="ü"/>
            </a:pPr>
            <a:r>
              <a:rPr lang="en-US" sz="1200" dirty="0" err="1">
                <a:solidFill>
                  <a:schemeClr val="bg1"/>
                </a:solidFill>
              </a:rPr>
              <a:t>Pelaporan</a:t>
            </a:r>
            <a:r>
              <a:rPr lang="en-US" sz="1200" dirty="0">
                <a:solidFill>
                  <a:schemeClr val="bg1"/>
                </a:solidFill>
              </a:rPr>
              <a:t> </a:t>
            </a:r>
            <a:r>
              <a:rPr lang="en-US" sz="1200" dirty="0" err="1">
                <a:solidFill>
                  <a:schemeClr val="bg1"/>
                </a:solidFill>
              </a:rPr>
              <a:t>telah</a:t>
            </a:r>
            <a:r>
              <a:rPr lang="en-US" sz="1200" dirty="0">
                <a:solidFill>
                  <a:schemeClr val="bg1"/>
                </a:solidFill>
              </a:rPr>
              <a:t> </a:t>
            </a:r>
            <a:r>
              <a:rPr lang="en-US" sz="1200" dirty="0" err="1">
                <a:solidFill>
                  <a:schemeClr val="bg1"/>
                </a:solidFill>
              </a:rPr>
              <a:t>diseragamkan</a:t>
            </a:r>
            <a:r>
              <a:rPr lang="en-US" sz="1200" dirty="0">
                <a:solidFill>
                  <a:schemeClr val="bg1"/>
                </a:solidFill>
              </a:rPr>
              <a:t> </a:t>
            </a:r>
            <a:r>
              <a:rPr lang="en-US" sz="1200" dirty="0" err="1">
                <a:solidFill>
                  <a:schemeClr val="bg1"/>
                </a:solidFill>
              </a:rPr>
              <a:t>yaitu</a:t>
            </a:r>
            <a:r>
              <a:rPr lang="en-US" sz="1200" dirty="0">
                <a:solidFill>
                  <a:schemeClr val="bg1"/>
                </a:solidFill>
              </a:rPr>
              <a:t> H+1</a:t>
            </a:r>
          </a:p>
          <a:p>
            <a:pPr marL="285750" lvl="0" indent="-285750">
              <a:buFont typeface="Arial" panose="020B0604020202020204" pitchFamily="34" charset="0"/>
              <a:buChar char="•"/>
            </a:pPr>
            <a:endParaRPr lang="en-US" sz="1600" dirty="0">
              <a:solidFill>
                <a:schemeClr val="tx1">
                  <a:lumMod val="65000"/>
                  <a:lumOff val="35000"/>
                </a:schemeClr>
              </a:solidFill>
              <a:latin typeface="Myriad Pro Light" panose="020B0603030403020204" pitchFamily="34" charset="0"/>
              <a:ea typeface="Adobe Heiti Std R" panose="020B0400000000000000" pitchFamily="34" charset="-128"/>
            </a:endParaRPr>
          </a:p>
        </p:txBody>
      </p:sp>
      <p:sp>
        <p:nvSpPr>
          <p:cNvPr id="22" name="Text Placeholder 3">
            <a:extLst>
              <a:ext uri="{FF2B5EF4-FFF2-40B4-BE49-F238E27FC236}">
                <a16:creationId xmlns:a16="http://schemas.microsoft.com/office/drawing/2014/main" xmlns="" id="{84BC4D6D-0AF0-424D-9E9F-636FAA598A83}"/>
              </a:ext>
            </a:extLst>
          </p:cNvPr>
          <p:cNvSpPr txBox="1">
            <a:spLocks/>
          </p:cNvSpPr>
          <p:nvPr/>
        </p:nvSpPr>
        <p:spPr>
          <a:xfrm>
            <a:off x="6232953" y="3053671"/>
            <a:ext cx="5711398" cy="515214"/>
          </a:xfrm>
          <a:prstGeom prst="rect">
            <a:avLst/>
          </a:prstGeom>
        </p:spPr>
        <p:txBody>
          <a:bodyPr/>
          <a:lstStyle>
            <a:lvl1pPr marL="0" indent="0" algn="l" defTabSz="1079922" rtl="0" eaLnBrk="1" latinLnBrk="0" hangingPunct="1">
              <a:lnSpc>
                <a:spcPct val="90000"/>
              </a:lnSpc>
              <a:spcBef>
                <a:spcPts val="1181"/>
              </a:spcBef>
              <a:buFont typeface="Arial" panose="020B0604020202020204" pitchFamily="34" charset="0"/>
              <a:buNone/>
              <a:defRPr sz="2667" b="1" kern="1200">
                <a:solidFill>
                  <a:schemeClr val="tx1"/>
                </a:solidFill>
                <a:latin typeface="Myriad Pro" charset="0"/>
                <a:ea typeface="Myriad Pro" charset="0"/>
                <a:cs typeface="Myriad Pro" charset="0"/>
              </a:defRPr>
            </a:lvl1pPr>
            <a:lvl2pPr marL="539961" indent="0" algn="l" defTabSz="1079922" rtl="0" eaLnBrk="1" latinLnBrk="0" hangingPunct="1">
              <a:lnSpc>
                <a:spcPct val="90000"/>
              </a:lnSpc>
              <a:spcBef>
                <a:spcPts val="591"/>
              </a:spcBef>
              <a:buFont typeface="Arial" panose="020B0604020202020204" pitchFamily="34" charset="0"/>
              <a:buNone/>
              <a:defRPr sz="2133" kern="1200" baseline="0">
                <a:solidFill>
                  <a:schemeClr val="tx1"/>
                </a:solidFill>
                <a:latin typeface="Myriad Pro" charset="0"/>
                <a:ea typeface="Myriad Pro" charset="0"/>
                <a:cs typeface="Myriad Pro" charset="0"/>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150000"/>
              </a:lnSpc>
              <a:spcBef>
                <a:spcPts val="591"/>
              </a:spcBef>
              <a:buFont typeface="Wingdings" charset="2"/>
              <a:buChar char="ü"/>
              <a:defRPr sz="1600" kern="1200" baseline="0">
                <a:solidFill>
                  <a:schemeClr val="tx1"/>
                </a:solidFill>
                <a:latin typeface="Myriad Pro" charset="0"/>
                <a:ea typeface="Myriad Pro" charset="0"/>
                <a:cs typeface="Myriad Pro" charset="0"/>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a:lstStyle>
          <a:p>
            <a:pPr algn="ctr"/>
            <a:r>
              <a:rPr lang="en-ID" sz="2800" dirty="0">
                <a:ln>
                  <a:solidFill>
                    <a:schemeClr val="tx1">
                      <a:lumMod val="50000"/>
                      <a:lumOff val="50000"/>
                    </a:schemeClr>
                  </a:solidFill>
                </a:ln>
                <a:solidFill>
                  <a:schemeClr val="bg1"/>
                </a:solidFill>
                <a:latin typeface="Myriad Pro Light" panose="020B0603030403020204" pitchFamily="34" charset="0"/>
                <a:ea typeface="Adobe Heiti Std R" panose="020B0400000000000000" pitchFamily="34" charset="-128"/>
              </a:rPr>
              <a:t>PERBAIKAN POLA INSPEKSI</a:t>
            </a:r>
          </a:p>
        </p:txBody>
      </p:sp>
      <p:sp>
        <p:nvSpPr>
          <p:cNvPr id="23" name="TextBox 22">
            <a:extLst>
              <a:ext uri="{FF2B5EF4-FFF2-40B4-BE49-F238E27FC236}">
                <a16:creationId xmlns:a16="http://schemas.microsoft.com/office/drawing/2014/main" xmlns="" id="{CF44DC35-138E-44D3-80D1-D0EAE56DA660}"/>
              </a:ext>
            </a:extLst>
          </p:cNvPr>
          <p:cNvSpPr txBox="1"/>
          <p:nvPr/>
        </p:nvSpPr>
        <p:spPr>
          <a:xfrm>
            <a:off x="782704" y="3513961"/>
            <a:ext cx="4724016" cy="3286669"/>
          </a:xfrm>
          <a:prstGeom prst="rect">
            <a:avLst/>
          </a:prstGeom>
        </p:spPr>
        <p:txBody>
          <a:bodyPr wrap="square" rtlCol="0">
            <a:spAutoFit/>
          </a:bodyPr>
          <a:lstStyle/>
          <a:p>
            <a:pPr marL="285750" indent="-285750">
              <a:lnSpc>
                <a:spcPct val="150000"/>
              </a:lnSpc>
              <a:buFont typeface="Arial" panose="020B0604020202020204" pitchFamily="34" charset="0"/>
              <a:buChar char="•"/>
            </a:pPr>
            <a:r>
              <a:rPr lang="en-US" sz="1400" b="1" dirty="0" err="1">
                <a:solidFill>
                  <a:schemeClr val="tx1">
                    <a:lumMod val="65000"/>
                    <a:lumOff val="35000"/>
                  </a:schemeClr>
                </a:solidFill>
                <a:latin typeface="Myriad Pro" charset="0"/>
                <a:ea typeface="Myriad Pro" charset="0"/>
                <a:cs typeface="Myriad Pro" charset="0"/>
              </a:rPr>
              <a:t>Untuk</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mencegah</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gangguan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terjadi</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secara</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berulang</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maka</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dilakukanlah</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Evaluasi</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gangguan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setiap</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harinya</a:t>
            </a:r>
            <a:r>
              <a:rPr lang="en-US" sz="1400" b="1" dirty="0">
                <a:solidFill>
                  <a:schemeClr val="tx1">
                    <a:lumMod val="65000"/>
                    <a:lumOff val="35000"/>
                  </a:schemeClr>
                </a:solidFill>
                <a:latin typeface="Myriad Pro" charset="0"/>
                <a:ea typeface="Myriad Pro" charset="0"/>
                <a:cs typeface="Myriad Pro" charset="0"/>
              </a:rPr>
              <a:t> (H+1 </a:t>
            </a:r>
            <a:r>
              <a:rPr lang="en-US" sz="1400" b="1" dirty="0" err="1">
                <a:solidFill>
                  <a:schemeClr val="tx1">
                    <a:lumMod val="65000"/>
                    <a:lumOff val="35000"/>
                  </a:schemeClr>
                </a:solidFill>
                <a:latin typeface="Myriad Pro" charset="0"/>
                <a:ea typeface="Myriad Pro" charset="0"/>
                <a:cs typeface="Myriad Pro" charset="0"/>
              </a:rPr>
              <a:t>Gangguan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melalui</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laporan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temuan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gangguan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dari</a:t>
            </a:r>
            <a:r>
              <a:rPr lang="en-US" sz="1400" b="1" dirty="0">
                <a:solidFill>
                  <a:schemeClr val="tx1">
                    <a:lumMod val="65000"/>
                    <a:lumOff val="35000"/>
                  </a:schemeClr>
                </a:solidFill>
                <a:latin typeface="Myriad Pro" charset="0"/>
                <a:ea typeface="Myriad Pro" charset="0"/>
                <a:cs typeface="Myriad Pro" charset="0"/>
              </a:rPr>
              <a:t> unit.</a:t>
            </a:r>
          </a:p>
          <a:p>
            <a:pPr marL="285750" indent="-285750">
              <a:lnSpc>
                <a:spcPct val="150000"/>
              </a:lnSpc>
              <a:buFont typeface="Arial" panose="020B0604020202020204" pitchFamily="34" charset="0"/>
              <a:buChar char="•"/>
            </a:pPr>
            <a:r>
              <a:rPr lang="en-US" sz="1400" b="1" dirty="0" err="1">
                <a:solidFill>
                  <a:schemeClr val="tx1">
                    <a:lumMod val="65000"/>
                    <a:lumOff val="35000"/>
                  </a:schemeClr>
                </a:solidFill>
                <a:latin typeface="Myriad Pro" charset="0"/>
                <a:ea typeface="Myriad Pro" charset="0"/>
                <a:cs typeface="Myriad Pro" charset="0"/>
              </a:rPr>
              <a:t>Laporan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Temuan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gangguan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dikirimkan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dari</a:t>
            </a:r>
            <a:r>
              <a:rPr lang="en-US" sz="1400" b="1" dirty="0">
                <a:solidFill>
                  <a:schemeClr val="tx1">
                    <a:lumMod val="65000"/>
                    <a:lumOff val="35000"/>
                  </a:schemeClr>
                </a:solidFill>
                <a:latin typeface="Myriad Pro" charset="0"/>
                <a:ea typeface="Myriad Pro" charset="0"/>
                <a:cs typeface="Myriad Pro" charset="0"/>
              </a:rPr>
              <a:t> unit </a:t>
            </a:r>
            <a:r>
              <a:rPr lang="en-US" sz="1400" b="1" dirty="0" err="1">
                <a:solidFill>
                  <a:schemeClr val="tx1">
                    <a:lumMod val="65000"/>
                    <a:lumOff val="35000"/>
                  </a:schemeClr>
                </a:solidFill>
                <a:latin typeface="Myriad Pro" charset="0"/>
                <a:ea typeface="Myriad Pro" charset="0"/>
                <a:cs typeface="Myriad Pro" charset="0"/>
              </a:rPr>
              <a:t>setiap</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harinya</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dengan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maksimal</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pengiriman</a:t>
            </a:r>
            <a:r>
              <a:rPr lang="en-US" sz="1400" b="1" dirty="0">
                <a:solidFill>
                  <a:schemeClr val="tx1">
                    <a:lumMod val="65000"/>
                    <a:lumOff val="35000"/>
                  </a:schemeClr>
                </a:solidFill>
                <a:latin typeface="Myriad Pro" charset="0"/>
                <a:ea typeface="Myriad Pro" charset="0"/>
                <a:cs typeface="Myriad Pro" charset="0"/>
              </a:rPr>
              <a:t> (H+1 </a:t>
            </a:r>
            <a:r>
              <a:rPr lang="en-US" sz="1400" b="1" dirty="0" err="1">
                <a:solidFill>
                  <a:schemeClr val="tx1">
                    <a:lumMod val="65000"/>
                    <a:lumOff val="35000"/>
                  </a:schemeClr>
                </a:solidFill>
                <a:latin typeface="Myriad Pro" charset="0"/>
                <a:ea typeface="Myriad Pro" charset="0"/>
                <a:cs typeface="Myriad Pro" charset="0"/>
              </a:rPr>
              <a:t>Gangguan</a:t>
            </a:r>
            <a:r>
              <a:rPr lang="en-US" sz="1400" b="1" dirty="0">
                <a:solidFill>
                  <a:schemeClr val="tx1">
                    <a:lumMod val="65000"/>
                    <a:lumOff val="35000"/>
                  </a:schemeClr>
                </a:solidFill>
                <a:latin typeface="Myriad Pro" charset="0"/>
                <a:ea typeface="Myriad Pro" charset="0"/>
                <a:cs typeface="Myriad Pro" charset="0"/>
              </a:rPr>
              <a:t>).</a:t>
            </a:r>
          </a:p>
          <a:p>
            <a:pPr marL="285750" indent="-285750">
              <a:lnSpc>
                <a:spcPct val="150000"/>
              </a:lnSpc>
              <a:buFont typeface="Arial" panose="020B0604020202020204" pitchFamily="34" charset="0"/>
              <a:buChar char="•"/>
            </a:pPr>
            <a:r>
              <a:rPr lang="en-US" sz="1400" b="1" dirty="0" err="1">
                <a:solidFill>
                  <a:schemeClr val="tx1">
                    <a:lumMod val="65000"/>
                    <a:lumOff val="35000"/>
                  </a:schemeClr>
                </a:solidFill>
                <a:latin typeface="Myriad Pro" charset="0"/>
                <a:ea typeface="Myriad Pro" charset="0"/>
                <a:cs typeface="Myriad Pro" charset="0"/>
              </a:rPr>
              <a:t>Melakukan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pemeliharaan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korektif</a:t>
            </a:r>
            <a:r>
              <a:rPr lang="en-US" sz="1400" b="1" dirty="0">
                <a:solidFill>
                  <a:schemeClr val="tx1">
                    <a:lumMod val="65000"/>
                    <a:lumOff val="35000"/>
                  </a:schemeClr>
                </a:solidFill>
                <a:latin typeface="Myriad Pro" charset="0"/>
                <a:ea typeface="Myriad Pro" charset="0"/>
                <a:cs typeface="Myriad Pro" charset="0"/>
              </a:rPr>
              <a:t> pada </a:t>
            </a:r>
            <a:r>
              <a:rPr lang="en-US" sz="1400" b="1" dirty="0" err="1">
                <a:solidFill>
                  <a:schemeClr val="tx1">
                    <a:lumMod val="65000"/>
                    <a:lumOff val="35000"/>
                  </a:schemeClr>
                </a:solidFill>
                <a:latin typeface="Myriad Pro" charset="0"/>
                <a:ea typeface="Myriad Pro" charset="0"/>
                <a:cs typeface="Myriad Pro" charset="0"/>
              </a:rPr>
              <a:t>sekitar</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lokasi</a:t>
            </a:r>
            <a:r>
              <a:rPr lang="en-US" sz="1400" b="1" dirty="0">
                <a:solidFill>
                  <a:schemeClr val="tx1">
                    <a:lumMod val="65000"/>
                    <a:lumOff val="35000"/>
                  </a:schemeClr>
                </a:solidFill>
                <a:latin typeface="Myriad Pro" charset="0"/>
                <a:ea typeface="Myriad Pro" charset="0"/>
                <a:cs typeface="Myriad Pro" charset="0"/>
              </a:rPr>
              <a:t>/section </a:t>
            </a:r>
            <a:r>
              <a:rPr lang="en-US" sz="1400" b="1" dirty="0" err="1">
                <a:solidFill>
                  <a:schemeClr val="tx1">
                    <a:lumMod val="65000"/>
                    <a:lumOff val="35000"/>
                  </a:schemeClr>
                </a:solidFill>
                <a:latin typeface="Myriad Pro" charset="0"/>
                <a:ea typeface="Myriad Pro" charset="0"/>
                <a:cs typeface="Myriad Pro" charset="0"/>
              </a:rPr>
              <a:t>gangguan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guna</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membersihkan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potensi</a:t>
            </a:r>
            <a:r>
              <a:rPr lang="en-US" sz="1400" b="1" dirty="0">
                <a:solidFill>
                  <a:schemeClr val="tx1">
                    <a:lumMod val="65000"/>
                    <a:lumOff val="35000"/>
                  </a:schemeClr>
                </a:solidFill>
                <a:latin typeface="Myriad Pro" charset="0"/>
                <a:ea typeface="Myriad Pro" charset="0"/>
                <a:cs typeface="Myriad Pro" charset="0"/>
              </a:rPr>
              <a:t> agar </a:t>
            </a:r>
            <a:r>
              <a:rPr lang="en-US" sz="1400" b="1" dirty="0" err="1">
                <a:solidFill>
                  <a:schemeClr val="tx1">
                    <a:lumMod val="65000"/>
                    <a:lumOff val="35000"/>
                  </a:schemeClr>
                </a:solidFill>
                <a:latin typeface="Myriad Pro" charset="0"/>
                <a:ea typeface="Myriad Pro" charset="0"/>
                <a:cs typeface="Myriad Pro" charset="0"/>
              </a:rPr>
              <a:t>tidak</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terjadi</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gangguan</a:t>
            </a:r>
            <a:r>
              <a:rPr lang="en-US" sz="1400" b="1" dirty="0">
                <a:solidFill>
                  <a:schemeClr val="tx1">
                    <a:lumMod val="65000"/>
                    <a:lumOff val="35000"/>
                  </a:schemeClr>
                </a:solidFill>
                <a:latin typeface="Myriad Pro" charset="0"/>
                <a:ea typeface="Myriad Pro" charset="0"/>
                <a:cs typeface="Myriad Pro" charset="0"/>
              </a:rPr>
              <a:t> </a:t>
            </a:r>
            <a:r>
              <a:rPr lang="en-US" sz="1400" b="1" dirty="0" err="1">
                <a:solidFill>
                  <a:schemeClr val="tx1">
                    <a:lumMod val="65000"/>
                    <a:lumOff val="35000"/>
                  </a:schemeClr>
                </a:solidFill>
                <a:latin typeface="Myriad Pro" charset="0"/>
                <a:ea typeface="Myriad Pro" charset="0"/>
                <a:cs typeface="Myriad Pro" charset="0"/>
              </a:rPr>
              <a:t>berulang</a:t>
            </a:r>
            <a:endParaRPr lang="en-US" sz="1400" b="1" dirty="0">
              <a:solidFill>
                <a:schemeClr val="tx1">
                  <a:lumMod val="65000"/>
                  <a:lumOff val="35000"/>
                </a:schemeClr>
              </a:solidFill>
              <a:latin typeface="Myriad Pro" charset="0"/>
              <a:ea typeface="Myriad Pro" charset="0"/>
              <a:cs typeface="Myriad Pro" charset="0"/>
            </a:endParaRPr>
          </a:p>
        </p:txBody>
      </p:sp>
      <p:sp>
        <p:nvSpPr>
          <p:cNvPr id="24" name="Text Placeholder 3">
            <a:extLst>
              <a:ext uri="{FF2B5EF4-FFF2-40B4-BE49-F238E27FC236}">
                <a16:creationId xmlns:a16="http://schemas.microsoft.com/office/drawing/2014/main" xmlns="" id="{86500503-4ACA-49F4-B76D-2E8083AF13EF}"/>
              </a:ext>
            </a:extLst>
          </p:cNvPr>
          <p:cNvSpPr txBox="1">
            <a:spLocks/>
          </p:cNvSpPr>
          <p:nvPr/>
        </p:nvSpPr>
        <p:spPr>
          <a:xfrm>
            <a:off x="221071" y="2607703"/>
            <a:ext cx="5711398" cy="515214"/>
          </a:xfrm>
          <a:prstGeom prst="rect">
            <a:avLst/>
          </a:prstGeom>
        </p:spPr>
        <p:txBody>
          <a:bodyPr/>
          <a:lstStyle>
            <a:lvl1pPr marL="0" indent="0" algn="l" defTabSz="1079922" rtl="0" eaLnBrk="1" latinLnBrk="0" hangingPunct="1">
              <a:lnSpc>
                <a:spcPct val="90000"/>
              </a:lnSpc>
              <a:spcBef>
                <a:spcPts val="1181"/>
              </a:spcBef>
              <a:buFont typeface="Arial" panose="020B0604020202020204" pitchFamily="34" charset="0"/>
              <a:buNone/>
              <a:defRPr sz="2667" b="1" kern="1200">
                <a:solidFill>
                  <a:schemeClr val="tx1"/>
                </a:solidFill>
                <a:latin typeface="Myriad Pro" charset="0"/>
                <a:ea typeface="Myriad Pro" charset="0"/>
                <a:cs typeface="Myriad Pro" charset="0"/>
              </a:defRPr>
            </a:lvl1pPr>
            <a:lvl2pPr marL="539961" indent="0" algn="l" defTabSz="1079922" rtl="0" eaLnBrk="1" latinLnBrk="0" hangingPunct="1">
              <a:lnSpc>
                <a:spcPct val="90000"/>
              </a:lnSpc>
              <a:spcBef>
                <a:spcPts val="591"/>
              </a:spcBef>
              <a:buFont typeface="Arial" panose="020B0604020202020204" pitchFamily="34" charset="0"/>
              <a:buNone/>
              <a:defRPr sz="2133" kern="1200" baseline="0">
                <a:solidFill>
                  <a:schemeClr val="tx1"/>
                </a:solidFill>
                <a:latin typeface="Myriad Pro" charset="0"/>
                <a:ea typeface="Myriad Pro" charset="0"/>
                <a:cs typeface="Myriad Pro" charset="0"/>
              </a:defRPr>
            </a:lvl2pPr>
            <a:lvl3pPr marL="1349902" indent="-269980" algn="l" defTabSz="1079922" rtl="0" eaLnBrk="1" latinLnBrk="0" hangingPunct="1">
              <a:lnSpc>
                <a:spcPct val="90000"/>
              </a:lnSpc>
              <a:spcBef>
                <a:spcPts val="591"/>
              </a:spcBef>
              <a:buFont typeface="Arial" panose="020B0604020202020204" pitchFamily="34" charset="0"/>
              <a:buChar char="•"/>
              <a:defRPr sz="2361" kern="1200">
                <a:solidFill>
                  <a:schemeClr val="tx1"/>
                </a:solidFill>
                <a:latin typeface="+mn-lt"/>
                <a:ea typeface="+mn-ea"/>
                <a:cs typeface="+mn-cs"/>
              </a:defRPr>
            </a:lvl3pPr>
            <a:lvl4pPr marL="1889863" indent="-269980" algn="l" defTabSz="1079922" rtl="0" eaLnBrk="1" latinLnBrk="0" hangingPunct="1">
              <a:lnSpc>
                <a:spcPct val="150000"/>
              </a:lnSpc>
              <a:spcBef>
                <a:spcPts val="591"/>
              </a:spcBef>
              <a:buFont typeface="Wingdings" charset="2"/>
              <a:buChar char="ü"/>
              <a:defRPr sz="1600" kern="1200" baseline="0">
                <a:solidFill>
                  <a:schemeClr val="tx1"/>
                </a:solidFill>
                <a:latin typeface="Myriad Pro" charset="0"/>
                <a:ea typeface="Myriad Pro" charset="0"/>
                <a:cs typeface="Myriad Pro" charset="0"/>
              </a:defRPr>
            </a:lvl4pPr>
            <a:lvl5pPr marL="2429825"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5pPr>
            <a:lvl6pPr marL="296978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6pPr>
            <a:lvl7pPr marL="3509746"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7pPr>
            <a:lvl8pPr marL="4049707"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8pPr>
            <a:lvl9pPr marL="4589668" indent="-269980" algn="l" defTabSz="1079922" rtl="0" eaLnBrk="1" latinLnBrk="0" hangingPunct="1">
              <a:lnSpc>
                <a:spcPct val="90000"/>
              </a:lnSpc>
              <a:spcBef>
                <a:spcPts val="591"/>
              </a:spcBef>
              <a:buFont typeface="Arial" panose="020B0604020202020204" pitchFamily="34" charset="0"/>
              <a:buChar char="•"/>
              <a:defRPr sz="2125" kern="1200">
                <a:solidFill>
                  <a:schemeClr val="tx1"/>
                </a:solidFill>
                <a:latin typeface="+mn-lt"/>
                <a:ea typeface="+mn-ea"/>
                <a:cs typeface="+mn-cs"/>
              </a:defRPr>
            </a:lvl9pPr>
          </a:lstStyle>
          <a:p>
            <a:pPr algn="ctr"/>
            <a:r>
              <a:rPr lang="en-ID" sz="2800" dirty="0">
                <a:ln>
                  <a:solidFill>
                    <a:schemeClr val="tx1">
                      <a:lumMod val="50000"/>
                      <a:lumOff val="50000"/>
                    </a:schemeClr>
                  </a:solidFill>
                </a:ln>
                <a:solidFill>
                  <a:schemeClr val="tx1">
                    <a:lumMod val="65000"/>
                    <a:lumOff val="35000"/>
                  </a:schemeClr>
                </a:solidFill>
                <a:latin typeface="Myriad Pro Light" panose="020B0603030403020204" pitchFamily="34" charset="0"/>
                <a:ea typeface="Adobe Heiti Std R" panose="020B0400000000000000" pitchFamily="34" charset="-128"/>
              </a:rPr>
              <a:t>PENCEGAHAN GANGGUAN BERULANG</a:t>
            </a:r>
          </a:p>
        </p:txBody>
      </p:sp>
    </p:spTree>
    <p:extLst>
      <p:ext uri="{BB962C8B-B14F-4D97-AF65-F5344CB8AC3E}">
        <p14:creationId xmlns:p14="http://schemas.microsoft.com/office/powerpoint/2010/main" val="3165976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4E79D187-066C-4B9F-81AF-1DE235071A5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xmlns="" id="{DAE4DB90-F95D-40AF-8E4E-DE346175512B}"/>
              </a:ext>
            </a:extLst>
          </p:cNvPr>
          <p:cNvSpPr/>
          <p:nvPr/>
        </p:nvSpPr>
        <p:spPr>
          <a:xfrm>
            <a:off x="-192852" y="-1560223"/>
            <a:ext cx="7172386" cy="7172386"/>
          </a:xfrm>
          <a:prstGeom prst="ellipse">
            <a:avLst/>
          </a:prstGeom>
          <a:solidFill>
            <a:srgbClr val="018E99"/>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3DF34331-FD9A-4EE4-81EC-DAF237990EAB}"/>
              </a:ext>
            </a:extLst>
          </p:cNvPr>
          <p:cNvSpPr/>
          <p:nvPr/>
        </p:nvSpPr>
        <p:spPr>
          <a:xfrm>
            <a:off x="-717451" y="-2003294"/>
            <a:ext cx="6869723" cy="6869723"/>
          </a:xfrm>
          <a:prstGeom prst="ellipse">
            <a:avLst/>
          </a:prstGeom>
          <a:solidFill>
            <a:schemeClr val="accent4">
              <a:lumMod val="60000"/>
              <a:lumOff val="40000"/>
            </a:schemeClr>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PELATIHAN SCADA (SUPERVISORY CONTROL AND DATA ACQUISITION)">
            <a:extLst>
              <a:ext uri="{FF2B5EF4-FFF2-40B4-BE49-F238E27FC236}">
                <a16:creationId xmlns:a16="http://schemas.microsoft.com/office/drawing/2014/main" xmlns="" id="{FBC995D4-B022-4BA1-8824-6ECE6814D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9" r="6320" b="1731"/>
          <a:stretch/>
        </p:blipFill>
        <p:spPr bwMode="auto">
          <a:xfrm>
            <a:off x="0" y="-23446"/>
            <a:ext cx="5345922" cy="3389310"/>
          </a:xfrm>
          <a:custGeom>
            <a:avLst/>
            <a:gdLst>
              <a:gd name="connsiteX0" fmla="*/ 0 w 5345922"/>
              <a:gd name="connsiteY0" fmla="*/ 0 h 3389310"/>
              <a:gd name="connsiteX1" fmla="*/ 5345922 w 5345922"/>
              <a:gd name="connsiteY1" fmla="*/ 0 h 3389310"/>
              <a:gd name="connsiteX2" fmla="*/ 5308457 w 5345922"/>
              <a:gd name="connsiteY2" fmla="*/ 131932 h 3389310"/>
              <a:gd name="connsiteX3" fmla="*/ 880906 w 5345922"/>
              <a:gd name="connsiteY3" fmla="*/ 3389310 h 3389310"/>
              <a:gd name="connsiteX4" fmla="*/ 174893 w 5345922"/>
              <a:gd name="connsiteY4" fmla="*/ 3335893 h 3389310"/>
              <a:gd name="connsiteX5" fmla="*/ 0 w 5345922"/>
              <a:gd name="connsiteY5" fmla="*/ 3304661 h 338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5922" h="3389310">
                <a:moveTo>
                  <a:pt x="0" y="0"/>
                </a:moveTo>
                <a:lnTo>
                  <a:pt x="5345922" y="0"/>
                </a:lnTo>
                <a:lnTo>
                  <a:pt x="5308457" y="131932"/>
                </a:lnTo>
                <a:cubicBezTo>
                  <a:pt x="4721489" y="2019092"/>
                  <a:pt x="2961213" y="3389310"/>
                  <a:pt x="880906" y="3389310"/>
                </a:cubicBezTo>
                <a:cubicBezTo>
                  <a:pt x="640871" y="3389310"/>
                  <a:pt x="405096" y="3371068"/>
                  <a:pt x="174893" y="3335893"/>
                </a:cubicBezTo>
                <a:lnTo>
                  <a:pt x="0" y="3304661"/>
                </a:lnTo>
                <a:close/>
              </a:path>
            </a:pathLst>
          </a:custGeom>
        </p:spPr>
      </p:pic>
      <p:sp>
        <p:nvSpPr>
          <p:cNvPr id="6" name="Freeform: Shape 5">
            <a:extLst>
              <a:ext uri="{FF2B5EF4-FFF2-40B4-BE49-F238E27FC236}">
                <a16:creationId xmlns:a16="http://schemas.microsoft.com/office/drawing/2014/main" xmlns="" id="{BF80757C-2F8D-4F3A-8872-88D06E178ED5}"/>
              </a:ext>
            </a:extLst>
          </p:cNvPr>
          <p:cNvSpPr/>
          <p:nvPr/>
        </p:nvSpPr>
        <p:spPr>
          <a:xfrm rot="10800000">
            <a:off x="6095939" y="6613843"/>
            <a:ext cx="5402274" cy="95914"/>
          </a:xfrm>
          <a:custGeom>
            <a:avLst/>
            <a:gdLst>
              <a:gd name="connsiteX0" fmla="*/ 0 w 2408971"/>
              <a:gd name="connsiteY0" fmla="*/ 151349 h 151349"/>
              <a:gd name="connsiteX1" fmla="*/ 2289153 w 2408971"/>
              <a:gd name="connsiteY1" fmla="*/ 151349 h 151349"/>
              <a:gd name="connsiteX2" fmla="*/ 2408971 w 2408971"/>
              <a:gd name="connsiteY2" fmla="*/ 0 h 151349"/>
              <a:gd name="connsiteX3" fmla="*/ 81981 w 2408971"/>
              <a:gd name="connsiteY3" fmla="*/ 0 h 151349"/>
              <a:gd name="connsiteX4" fmla="*/ 0 w 2408971"/>
              <a:gd name="connsiteY4" fmla="*/ 151349 h 151349"/>
              <a:gd name="connsiteX0" fmla="*/ 0 w 2408971"/>
              <a:gd name="connsiteY0" fmla="*/ 151349 h 151349"/>
              <a:gd name="connsiteX1" fmla="*/ 2289153 w 2408971"/>
              <a:gd name="connsiteY1" fmla="*/ 151349 h 151349"/>
              <a:gd name="connsiteX2" fmla="*/ 2408971 w 2408971"/>
              <a:gd name="connsiteY2" fmla="*/ 0 h 151349"/>
              <a:gd name="connsiteX3" fmla="*/ 723 w 2408971"/>
              <a:gd name="connsiteY3" fmla="*/ 0 h 151349"/>
              <a:gd name="connsiteX4" fmla="*/ 0 w 2408971"/>
              <a:gd name="connsiteY4" fmla="*/ 151349 h 151349"/>
              <a:gd name="connsiteX0" fmla="*/ 1166836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1166836 w 3575807"/>
              <a:gd name="connsiteY4" fmla="*/ 151349 h 151349"/>
              <a:gd name="connsiteX0" fmla="*/ 2485 w 3575807"/>
              <a:gd name="connsiteY0" fmla="*/ 151349 h 151349"/>
              <a:gd name="connsiteX1" fmla="*/ 3455989 w 3575807"/>
              <a:gd name="connsiteY1" fmla="*/ 151349 h 151349"/>
              <a:gd name="connsiteX2" fmla="*/ 3575807 w 3575807"/>
              <a:gd name="connsiteY2" fmla="*/ 0 h 151349"/>
              <a:gd name="connsiteX3" fmla="*/ 0 w 3575807"/>
              <a:gd name="connsiteY3" fmla="*/ 0 h 151349"/>
              <a:gd name="connsiteX4" fmla="*/ 2485 w 3575807"/>
              <a:gd name="connsiteY4" fmla="*/ 151349 h 151349"/>
              <a:gd name="connsiteX0" fmla="*/ 177 w 3576707"/>
              <a:gd name="connsiteY0" fmla="*/ 151349 h 151349"/>
              <a:gd name="connsiteX1" fmla="*/ 3456889 w 3576707"/>
              <a:gd name="connsiteY1" fmla="*/ 151349 h 151349"/>
              <a:gd name="connsiteX2" fmla="*/ 3576707 w 3576707"/>
              <a:gd name="connsiteY2" fmla="*/ 0 h 151349"/>
              <a:gd name="connsiteX3" fmla="*/ 900 w 3576707"/>
              <a:gd name="connsiteY3" fmla="*/ 0 h 151349"/>
              <a:gd name="connsiteX4" fmla="*/ 177 w 3576707"/>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604 h 151349"/>
              <a:gd name="connsiteX4" fmla="*/ 5692 w 3582222"/>
              <a:gd name="connsiteY4" fmla="*/ 151349 h 151349"/>
              <a:gd name="connsiteX0" fmla="*/ 5692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5692 w 3582222"/>
              <a:gd name="connsiteY4" fmla="*/ 151349 h 151349"/>
              <a:gd name="connsiteX0" fmla="*/ 880 w 3582222"/>
              <a:gd name="connsiteY0" fmla="*/ 151349 h 151349"/>
              <a:gd name="connsiteX1" fmla="*/ 3462404 w 3582222"/>
              <a:gd name="connsiteY1" fmla="*/ 151349 h 151349"/>
              <a:gd name="connsiteX2" fmla="*/ 3582222 w 3582222"/>
              <a:gd name="connsiteY2" fmla="*/ 0 h 151349"/>
              <a:gd name="connsiteX3" fmla="*/ 0 w 3582222"/>
              <a:gd name="connsiteY3" fmla="*/ 1 h 151349"/>
              <a:gd name="connsiteX4" fmla="*/ 880 w 3582222"/>
              <a:gd name="connsiteY4" fmla="*/ 151349 h 151349"/>
              <a:gd name="connsiteX0" fmla="*/ 9511435 w 13092777"/>
              <a:gd name="connsiteY0" fmla="*/ 151349 h 151349"/>
              <a:gd name="connsiteX1" fmla="*/ 12972959 w 13092777"/>
              <a:gd name="connsiteY1" fmla="*/ 151349 h 151349"/>
              <a:gd name="connsiteX2" fmla="*/ 13092777 w 13092777"/>
              <a:gd name="connsiteY2" fmla="*/ 0 h 151349"/>
              <a:gd name="connsiteX3" fmla="*/ 0 w 13092777"/>
              <a:gd name="connsiteY3" fmla="*/ 23957 h 151349"/>
              <a:gd name="connsiteX4" fmla="*/ 9511435 w 13092777"/>
              <a:gd name="connsiteY4" fmla="*/ 151349 h 151349"/>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23957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15971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7985 h 159334"/>
              <a:gd name="connsiteX4" fmla="*/ 55 w 13099938"/>
              <a:gd name="connsiteY4" fmla="*/ 159334 h 159334"/>
              <a:gd name="connsiteX0" fmla="*/ 55 w 13099938"/>
              <a:gd name="connsiteY0" fmla="*/ 159334 h 159334"/>
              <a:gd name="connsiteX1" fmla="*/ 12980120 w 13099938"/>
              <a:gd name="connsiteY1" fmla="*/ 151349 h 159334"/>
              <a:gd name="connsiteX2" fmla="*/ 13099938 w 13099938"/>
              <a:gd name="connsiteY2" fmla="*/ 0 h 159334"/>
              <a:gd name="connsiteX3" fmla="*/ 7161 w 13099938"/>
              <a:gd name="connsiteY3" fmla="*/ 0 h 159334"/>
              <a:gd name="connsiteX4" fmla="*/ 55 w 13099938"/>
              <a:gd name="connsiteY4" fmla="*/ 159334 h 159334"/>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55 w 13099938"/>
              <a:gd name="connsiteY0" fmla="*/ 167319 h 167319"/>
              <a:gd name="connsiteX1" fmla="*/ 12980120 w 13099938"/>
              <a:gd name="connsiteY1" fmla="*/ 151349 h 167319"/>
              <a:gd name="connsiteX2" fmla="*/ 13099938 w 13099938"/>
              <a:gd name="connsiteY2" fmla="*/ 0 h 167319"/>
              <a:gd name="connsiteX3" fmla="*/ 7161 w 13099938"/>
              <a:gd name="connsiteY3" fmla="*/ 0 h 167319"/>
              <a:gd name="connsiteX4" fmla="*/ 55 w 13099938"/>
              <a:gd name="connsiteY4" fmla="*/ 167319 h 167319"/>
              <a:gd name="connsiteX0" fmla="*/ 55 w 13099938"/>
              <a:gd name="connsiteY0" fmla="*/ 183290 h 183290"/>
              <a:gd name="connsiteX1" fmla="*/ 12980120 w 13099938"/>
              <a:gd name="connsiteY1" fmla="*/ 151349 h 183290"/>
              <a:gd name="connsiteX2" fmla="*/ 13099938 w 13099938"/>
              <a:gd name="connsiteY2" fmla="*/ 0 h 183290"/>
              <a:gd name="connsiteX3" fmla="*/ 7161 w 13099938"/>
              <a:gd name="connsiteY3" fmla="*/ 0 h 183290"/>
              <a:gd name="connsiteX4" fmla="*/ 55 w 13099938"/>
              <a:gd name="connsiteY4" fmla="*/ 183290 h 183290"/>
              <a:gd name="connsiteX0" fmla="*/ 879 w 13092777"/>
              <a:gd name="connsiteY0" fmla="*/ 151348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51348 h 151348"/>
              <a:gd name="connsiteX0" fmla="*/ 4871 w 13092777"/>
              <a:gd name="connsiteY0" fmla="*/ 151348 h 151350"/>
              <a:gd name="connsiteX1" fmla="*/ 12972959 w 13092777"/>
              <a:gd name="connsiteY1" fmla="*/ 151349 h 151350"/>
              <a:gd name="connsiteX2" fmla="*/ 13092777 w 13092777"/>
              <a:gd name="connsiteY2" fmla="*/ 0 h 151350"/>
              <a:gd name="connsiteX3" fmla="*/ 0 w 13092777"/>
              <a:gd name="connsiteY3" fmla="*/ 0 h 151350"/>
              <a:gd name="connsiteX4" fmla="*/ 4871 w 13092777"/>
              <a:gd name="connsiteY4" fmla="*/ 151348 h 151350"/>
              <a:gd name="connsiteX0" fmla="*/ 879 w 13092777"/>
              <a:gd name="connsiteY0" fmla="*/ 135377 h 151348"/>
              <a:gd name="connsiteX1" fmla="*/ 12972959 w 13092777"/>
              <a:gd name="connsiteY1" fmla="*/ 151349 h 151348"/>
              <a:gd name="connsiteX2" fmla="*/ 13092777 w 13092777"/>
              <a:gd name="connsiteY2" fmla="*/ 0 h 151348"/>
              <a:gd name="connsiteX3" fmla="*/ 0 w 13092777"/>
              <a:gd name="connsiteY3" fmla="*/ 0 h 151348"/>
              <a:gd name="connsiteX4" fmla="*/ 879 w 13092777"/>
              <a:gd name="connsiteY4" fmla="*/ 135377 h 151348"/>
              <a:gd name="connsiteX0" fmla="*/ 95 w 13095986"/>
              <a:gd name="connsiteY0" fmla="*/ 139369 h 151350"/>
              <a:gd name="connsiteX1" fmla="*/ 12976168 w 13095986"/>
              <a:gd name="connsiteY1" fmla="*/ 151349 h 151350"/>
              <a:gd name="connsiteX2" fmla="*/ 13095986 w 13095986"/>
              <a:gd name="connsiteY2" fmla="*/ 0 h 151350"/>
              <a:gd name="connsiteX3" fmla="*/ 3209 w 13095986"/>
              <a:gd name="connsiteY3" fmla="*/ 0 h 151350"/>
              <a:gd name="connsiteX4" fmla="*/ 95 w 13095986"/>
              <a:gd name="connsiteY4" fmla="*/ 139369 h 151350"/>
              <a:gd name="connsiteX0" fmla="*/ 96 w 13095986"/>
              <a:gd name="connsiteY0" fmla="*/ 147354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7354 h 151348"/>
              <a:gd name="connsiteX0" fmla="*/ 96 w 13095986"/>
              <a:gd name="connsiteY0" fmla="*/ 143360 h 151350"/>
              <a:gd name="connsiteX1" fmla="*/ 12976168 w 13095986"/>
              <a:gd name="connsiteY1" fmla="*/ 151349 h 151350"/>
              <a:gd name="connsiteX2" fmla="*/ 13095986 w 13095986"/>
              <a:gd name="connsiteY2" fmla="*/ 0 h 151350"/>
              <a:gd name="connsiteX3" fmla="*/ 3209 w 13095986"/>
              <a:gd name="connsiteY3" fmla="*/ 0 h 151350"/>
              <a:gd name="connsiteX4" fmla="*/ 96 w 13095986"/>
              <a:gd name="connsiteY4" fmla="*/ 143360 h 151350"/>
              <a:gd name="connsiteX0" fmla="*/ 96 w 13095986"/>
              <a:gd name="connsiteY0" fmla="*/ 143360 h 151348"/>
              <a:gd name="connsiteX1" fmla="*/ 12976168 w 13095986"/>
              <a:gd name="connsiteY1" fmla="*/ 151349 h 151348"/>
              <a:gd name="connsiteX2" fmla="*/ 13095986 w 13095986"/>
              <a:gd name="connsiteY2" fmla="*/ 0 h 151348"/>
              <a:gd name="connsiteX3" fmla="*/ 3209 w 13095986"/>
              <a:gd name="connsiteY3" fmla="*/ 0 h 151348"/>
              <a:gd name="connsiteX4" fmla="*/ 96 w 13095986"/>
              <a:gd name="connsiteY4" fmla="*/ 143360 h 151348"/>
              <a:gd name="connsiteX0" fmla="*/ 4873 w 13092777"/>
              <a:gd name="connsiteY0" fmla="*/ 139366 h 151350"/>
              <a:gd name="connsiteX1" fmla="*/ 12972959 w 13092777"/>
              <a:gd name="connsiteY1" fmla="*/ 151349 h 151350"/>
              <a:gd name="connsiteX2" fmla="*/ 13092777 w 13092777"/>
              <a:gd name="connsiteY2" fmla="*/ 0 h 151350"/>
              <a:gd name="connsiteX3" fmla="*/ 0 w 13092777"/>
              <a:gd name="connsiteY3" fmla="*/ 0 h 151350"/>
              <a:gd name="connsiteX4" fmla="*/ 4873 w 13092777"/>
              <a:gd name="connsiteY4" fmla="*/ 139366 h 151350"/>
              <a:gd name="connsiteX0" fmla="*/ 8865 w 13092777"/>
              <a:gd name="connsiteY0" fmla="*/ 147353 h 151348"/>
              <a:gd name="connsiteX1" fmla="*/ 12972959 w 13092777"/>
              <a:gd name="connsiteY1" fmla="*/ 151349 h 151348"/>
              <a:gd name="connsiteX2" fmla="*/ 13092777 w 13092777"/>
              <a:gd name="connsiteY2" fmla="*/ 0 h 151348"/>
              <a:gd name="connsiteX3" fmla="*/ 0 w 13092777"/>
              <a:gd name="connsiteY3" fmla="*/ 0 h 151348"/>
              <a:gd name="connsiteX4" fmla="*/ 8865 w 13092777"/>
              <a:gd name="connsiteY4" fmla="*/ 147353 h 151348"/>
              <a:gd name="connsiteX0" fmla="*/ 879 w 13092777"/>
              <a:gd name="connsiteY0" fmla="*/ 147352 h 151350"/>
              <a:gd name="connsiteX1" fmla="*/ 12972959 w 13092777"/>
              <a:gd name="connsiteY1" fmla="*/ 151349 h 151350"/>
              <a:gd name="connsiteX2" fmla="*/ 13092777 w 13092777"/>
              <a:gd name="connsiteY2" fmla="*/ 0 h 151350"/>
              <a:gd name="connsiteX3" fmla="*/ 0 w 13092777"/>
              <a:gd name="connsiteY3" fmla="*/ 0 h 151350"/>
              <a:gd name="connsiteX4" fmla="*/ 879 w 13092777"/>
              <a:gd name="connsiteY4" fmla="*/ 147352 h 151350"/>
              <a:gd name="connsiteX0" fmla="*/ 4035582 w 13092777"/>
              <a:gd name="connsiteY0" fmla="*/ 140629 h 151348"/>
              <a:gd name="connsiteX1" fmla="*/ 12972959 w 13092777"/>
              <a:gd name="connsiteY1" fmla="*/ 151349 h 151348"/>
              <a:gd name="connsiteX2" fmla="*/ 13092777 w 13092777"/>
              <a:gd name="connsiteY2" fmla="*/ 0 h 151348"/>
              <a:gd name="connsiteX3" fmla="*/ 0 w 13092777"/>
              <a:gd name="connsiteY3" fmla="*/ 0 h 151348"/>
              <a:gd name="connsiteX4" fmla="*/ 4035582 w 13092777"/>
              <a:gd name="connsiteY4" fmla="*/ 140629 h 151348"/>
              <a:gd name="connsiteX0" fmla="*/ 35 w 9057230"/>
              <a:gd name="connsiteY0" fmla="*/ 140629 h 151350"/>
              <a:gd name="connsiteX1" fmla="*/ 8937412 w 9057230"/>
              <a:gd name="connsiteY1" fmla="*/ 151349 h 151350"/>
              <a:gd name="connsiteX2" fmla="*/ 9057230 w 9057230"/>
              <a:gd name="connsiteY2" fmla="*/ 0 h 151350"/>
              <a:gd name="connsiteX3" fmla="*/ 12607 w 9057230"/>
              <a:gd name="connsiteY3" fmla="*/ 0 h 151350"/>
              <a:gd name="connsiteX4" fmla="*/ 35 w 9057230"/>
              <a:gd name="connsiteY4" fmla="*/ 140629 h 151350"/>
              <a:gd name="connsiteX0" fmla="*/ 35 w 9057230"/>
              <a:gd name="connsiteY0" fmla="*/ 147353 h 151348"/>
              <a:gd name="connsiteX1" fmla="*/ 8937412 w 9057230"/>
              <a:gd name="connsiteY1" fmla="*/ 151349 h 151348"/>
              <a:gd name="connsiteX2" fmla="*/ 9057230 w 9057230"/>
              <a:gd name="connsiteY2" fmla="*/ 0 h 151348"/>
              <a:gd name="connsiteX3" fmla="*/ 12607 w 9057230"/>
              <a:gd name="connsiteY3" fmla="*/ 0 h 151348"/>
              <a:gd name="connsiteX4" fmla="*/ 35 w 9057230"/>
              <a:gd name="connsiteY4" fmla="*/ 147353 h 151348"/>
              <a:gd name="connsiteX0" fmla="*/ 35 w 9057230"/>
              <a:gd name="connsiteY0" fmla="*/ 160801 h 160801"/>
              <a:gd name="connsiteX1" fmla="*/ 8937412 w 9057230"/>
              <a:gd name="connsiteY1" fmla="*/ 151349 h 160801"/>
              <a:gd name="connsiteX2" fmla="*/ 9057230 w 9057230"/>
              <a:gd name="connsiteY2" fmla="*/ 0 h 160801"/>
              <a:gd name="connsiteX3" fmla="*/ 12607 w 9057230"/>
              <a:gd name="connsiteY3" fmla="*/ 0 h 160801"/>
              <a:gd name="connsiteX4" fmla="*/ 35 w 9057230"/>
              <a:gd name="connsiteY4" fmla="*/ 160801 h 160801"/>
              <a:gd name="connsiteX0" fmla="*/ 35 w 9057230"/>
              <a:gd name="connsiteY0" fmla="*/ 160801 h 160801"/>
              <a:gd name="connsiteX1" fmla="*/ 8937412 w 9057230"/>
              <a:gd name="connsiteY1" fmla="*/ 151349 h 160801"/>
              <a:gd name="connsiteX2" fmla="*/ 9057230 w 9057230"/>
              <a:gd name="connsiteY2" fmla="*/ 0 h 160801"/>
              <a:gd name="connsiteX3" fmla="*/ 12607 w 9057230"/>
              <a:gd name="connsiteY3" fmla="*/ 0 h 160801"/>
              <a:gd name="connsiteX4" fmla="*/ 35 w 9057230"/>
              <a:gd name="connsiteY4" fmla="*/ 160801 h 160801"/>
              <a:gd name="connsiteX0" fmla="*/ 877 w 9058072"/>
              <a:gd name="connsiteY0" fmla="*/ 160801 h 160801"/>
              <a:gd name="connsiteX1" fmla="*/ 8938254 w 9058072"/>
              <a:gd name="connsiteY1" fmla="*/ 151349 h 160801"/>
              <a:gd name="connsiteX2" fmla="*/ 9058072 w 9058072"/>
              <a:gd name="connsiteY2" fmla="*/ 0 h 160801"/>
              <a:gd name="connsiteX3" fmla="*/ 0 w 9058072"/>
              <a:gd name="connsiteY3" fmla="*/ 0 h 160801"/>
              <a:gd name="connsiteX4" fmla="*/ 877 w 9058072"/>
              <a:gd name="connsiteY4" fmla="*/ 160801 h 160801"/>
              <a:gd name="connsiteX0" fmla="*/ 877 w 9058072"/>
              <a:gd name="connsiteY0" fmla="*/ 160814 h 160814"/>
              <a:gd name="connsiteX1" fmla="*/ 8938254 w 9058072"/>
              <a:gd name="connsiteY1" fmla="*/ 151362 h 160814"/>
              <a:gd name="connsiteX2" fmla="*/ 9058072 w 9058072"/>
              <a:gd name="connsiteY2" fmla="*/ 13 h 160814"/>
              <a:gd name="connsiteX3" fmla="*/ 0 w 9058072"/>
              <a:gd name="connsiteY3" fmla="*/ 13 h 160814"/>
              <a:gd name="connsiteX4" fmla="*/ 877 w 9058072"/>
              <a:gd name="connsiteY4" fmla="*/ 160814 h 160814"/>
              <a:gd name="connsiteX0" fmla="*/ 877 w 9058072"/>
              <a:gd name="connsiteY0" fmla="*/ 160821 h 160821"/>
              <a:gd name="connsiteX1" fmla="*/ 8938254 w 9058072"/>
              <a:gd name="connsiteY1" fmla="*/ 151369 h 160821"/>
              <a:gd name="connsiteX2" fmla="*/ 9058072 w 9058072"/>
              <a:gd name="connsiteY2" fmla="*/ 20 h 160821"/>
              <a:gd name="connsiteX3" fmla="*/ 0 w 9058072"/>
              <a:gd name="connsiteY3" fmla="*/ 20 h 160821"/>
              <a:gd name="connsiteX4" fmla="*/ 877 w 9058072"/>
              <a:gd name="connsiteY4" fmla="*/ 160821 h 160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8072" h="160821">
                <a:moveTo>
                  <a:pt x="877" y="160821"/>
                </a:moveTo>
                <a:lnTo>
                  <a:pt x="8938254" y="151369"/>
                </a:lnTo>
                <a:lnTo>
                  <a:pt x="9058072" y="20"/>
                </a:lnTo>
                <a:lnTo>
                  <a:pt x="0" y="20"/>
                </a:lnTo>
                <a:cubicBezTo>
                  <a:pt x="828" y="-1435"/>
                  <a:pt x="39976" y="74437"/>
                  <a:pt x="877" y="160821"/>
                </a:cubicBezTo>
                <a:close/>
              </a:path>
            </a:pathLst>
          </a:custGeom>
          <a:gradFill flip="none" rotWithShape="1">
            <a:gsLst>
              <a:gs pos="82000">
                <a:srgbClr val="0A778C"/>
              </a:gs>
              <a:gs pos="61000">
                <a:srgbClr val="068C9E"/>
              </a:gs>
              <a:gs pos="0">
                <a:srgbClr val="01A8B6"/>
              </a:gs>
              <a:gs pos="100000">
                <a:srgbClr val="0F5972"/>
              </a:gs>
            </a:gsLst>
            <a:lin ang="12000000" scaled="0"/>
            <a:tileRect/>
          </a:gradFill>
          <a:ln>
            <a:noFill/>
          </a:ln>
          <a:effectLst>
            <a:outerShdw blurRad="25400" dist="38100" dir="2700000" sx="98000" sy="98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Freeform: Shape 7">
            <a:extLst>
              <a:ext uri="{FF2B5EF4-FFF2-40B4-BE49-F238E27FC236}">
                <a16:creationId xmlns:a16="http://schemas.microsoft.com/office/drawing/2014/main" xmlns="" id="{B3D3DD57-9444-4C46-B135-7DA590426C45}"/>
              </a:ext>
            </a:extLst>
          </p:cNvPr>
          <p:cNvSpPr/>
          <p:nvPr/>
        </p:nvSpPr>
        <p:spPr>
          <a:xfrm rot="10800000">
            <a:off x="5958888" y="6568517"/>
            <a:ext cx="193384" cy="167105"/>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01A8B6"/>
          </a:solidFill>
          <a:ln>
            <a:noFill/>
          </a:ln>
          <a:effectLst>
            <a:outerShdw blurRad="25400" dist="38100" dir="2700000" sx="83000" sy="83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Freeform: Shape 8">
            <a:extLst>
              <a:ext uri="{FF2B5EF4-FFF2-40B4-BE49-F238E27FC236}">
                <a16:creationId xmlns:a16="http://schemas.microsoft.com/office/drawing/2014/main" xmlns="" id="{9811856A-7485-4D6B-B752-3F42F0E6A349}"/>
              </a:ext>
            </a:extLst>
          </p:cNvPr>
          <p:cNvSpPr/>
          <p:nvPr/>
        </p:nvSpPr>
        <p:spPr>
          <a:xfrm rot="10800000">
            <a:off x="5810355" y="6619711"/>
            <a:ext cx="207348" cy="86631"/>
          </a:xfrm>
          <a:custGeom>
            <a:avLst/>
            <a:gdLst>
              <a:gd name="connsiteX0" fmla="*/ 0 w 347663"/>
              <a:gd name="connsiteY0" fmla="*/ 142875 h 145256"/>
              <a:gd name="connsiteX1" fmla="*/ 126207 w 347663"/>
              <a:gd name="connsiteY1" fmla="*/ 238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5256 h 147637"/>
              <a:gd name="connsiteX1" fmla="*/ 116682 w 347663"/>
              <a:gd name="connsiteY1" fmla="*/ 0 h 147637"/>
              <a:gd name="connsiteX2" fmla="*/ 347663 w 347663"/>
              <a:gd name="connsiteY2" fmla="*/ 2381 h 147637"/>
              <a:gd name="connsiteX3" fmla="*/ 228600 w 347663"/>
              <a:gd name="connsiteY3" fmla="*/ 147637 h 147637"/>
              <a:gd name="connsiteX4" fmla="*/ 0 w 347663"/>
              <a:gd name="connsiteY4" fmla="*/ 145256 h 147637"/>
              <a:gd name="connsiteX0" fmla="*/ 0 w 347663"/>
              <a:gd name="connsiteY0" fmla="*/ 142875 h 145256"/>
              <a:gd name="connsiteX1" fmla="*/ 111919 w 347663"/>
              <a:gd name="connsiteY1" fmla="*/ 1 h 145256"/>
              <a:gd name="connsiteX2" fmla="*/ 347663 w 347663"/>
              <a:gd name="connsiteY2" fmla="*/ 0 h 145256"/>
              <a:gd name="connsiteX3" fmla="*/ 228600 w 347663"/>
              <a:gd name="connsiteY3" fmla="*/ 145256 h 145256"/>
              <a:gd name="connsiteX4" fmla="*/ 0 w 347663"/>
              <a:gd name="connsiteY4" fmla="*/ 142875 h 145256"/>
              <a:gd name="connsiteX0" fmla="*/ 0 w 347663"/>
              <a:gd name="connsiteY0" fmla="*/ 142875 h 145256"/>
              <a:gd name="connsiteX1" fmla="*/ 111919 w 347663"/>
              <a:gd name="connsiteY1" fmla="*/ 1 h 145256"/>
              <a:gd name="connsiteX2" fmla="*/ 347663 w 347663"/>
              <a:gd name="connsiteY2" fmla="*/ 0 h 145256"/>
              <a:gd name="connsiteX3" fmla="*/ 233363 w 347663"/>
              <a:gd name="connsiteY3" fmla="*/ 145256 h 145256"/>
              <a:gd name="connsiteX4" fmla="*/ 0 w 347663"/>
              <a:gd name="connsiteY4" fmla="*/ 142875 h 14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63" h="145256">
                <a:moveTo>
                  <a:pt x="0" y="142875"/>
                </a:moveTo>
                <a:lnTo>
                  <a:pt x="111919" y="1"/>
                </a:lnTo>
                <a:lnTo>
                  <a:pt x="347663" y="0"/>
                </a:lnTo>
                <a:lnTo>
                  <a:pt x="233363" y="145256"/>
                </a:lnTo>
                <a:lnTo>
                  <a:pt x="0" y="142875"/>
                </a:lnTo>
                <a:close/>
              </a:path>
            </a:pathLst>
          </a:custGeom>
          <a:solidFill>
            <a:srgbClr val="0F5972"/>
          </a:solidFill>
          <a:ln>
            <a:noFill/>
          </a:ln>
          <a:effectLst>
            <a:outerShdw blurRad="25400" dist="38100" dir="2700000" sx="83000" sy="83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Freeform: Shape 10">
            <a:extLst>
              <a:ext uri="{FF2B5EF4-FFF2-40B4-BE49-F238E27FC236}">
                <a16:creationId xmlns:a16="http://schemas.microsoft.com/office/drawing/2014/main" xmlns="" id="{E7100EF4-8E5E-42F6-AAB6-3C02E3DCC072}"/>
              </a:ext>
            </a:extLst>
          </p:cNvPr>
          <p:cNvSpPr/>
          <p:nvPr/>
        </p:nvSpPr>
        <p:spPr>
          <a:xfrm rot="10800000">
            <a:off x="5729671" y="6616678"/>
            <a:ext cx="111002" cy="95918"/>
          </a:xfrm>
          <a:custGeom>
            <a:avLst/>
            <a:gdLst>
              <a:gd name="connsiteX0" fmla="*/ 0 w 321869"/>
              <a:gd name="connsiteY0" fmla="*/ 277978 h 277978"/>
              <a:gd name="connsiteX1" fmla="*/ 102413 w 321869"/>
              <a:gd name="connsiteY1" fmla="*/ 277978 h 277978"/>
              <a:gd name="connsiteX2" fmla="*/ 321869 w 321869"/>
              <a:gd name="connsiteY2" fmla="*/ 7315 h 277978"/>
              <a:gd name="connsiteX3" fmla="*/ 212141 w 321869"/>
              <a:gd name="connsiteY3" fmla="*/ 0 h 277978"/>
              <a:gd name="connsiteX4" fmla="*/ 0 w 321869"/>
              <a:gd name="connsiteY4" fmla="*/ 277978 h 277978"/>
              <a:gd name="connsiteX0" fmla="*/ 0 w 319487"/>
              <a:gd name="connsiteY0" fmla="*/ 280188 h 280188"/>
              <a:gd name="connsiteX1" fmla="*/ 102413 w 319487"/>
              <a:gd name="connsiteY1" fmla="*/ 280188 h 280188"/>
              <a:gd name="connsiteX2" fmla="*/ 319487 w 319487"/>
              <a:gd name="connsiteY2" fmla="*/ 0 h 280188"/>
              <a:gd name="connsiteX3" fmla="*/ 212141 w 319487"/>
              <a:gd name="connsiteY3" fmla="*/ 2210 h 280188"/>
              <a:gd name="connsiteX4" fmla="*/ 0 w 319487"/>
              <a:gd name="connsiteY4" fmla="*/ 280188 h 280188"/>
              <a:gd name="connsiteX0" fmla="*/ 0 w 324250"/>
              <a:gd name="connsiteY0" fmla="*/ 280188 h 280188"/>
              <a:gd name="connsiteX1" fmla="*/ 107176 w 324250"/>
              <a:gd name="connsiteY1" fmla="*/ 280188 h 280188"/>
              <a:gd name="connsiteX2" fmla="*/ 324250 w 324250"/>
              <a:gd name="connsiteY2" fmla="*/ 0 h 280188"/>
              <a:gd name="connsiteX3" fmla="*/ 216904 w 324250"/>
              <a:gd name="connsiteY3" fmla="*/ 2210 h 280188"/>
              <a:gd name="connsiteX4" fmla="*/ 0 w 324250"/>
              <a:gd name="connsiteY4" fmla="*/ 280188 h 2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50" h="280188">
                <a:moveTo>
                  <a:pt x="0" y="280188"/>
                </a:moveTo>
                <a:lnTo>
                  <a:pt x="107176" y="280188"/>
                </a:lnTo>
                <a:lnTo>
                  <a:pt x="324250" y="0"/>
                </a:lnTo>
                <a:lnTo>
                  <a:pt x="216904" y="2210"/>
                </a:lnTo>
                <a:lnTo>
                  <a:pt x="0" y="280188"/>
                </a:lnTo>
                <a:close/>
              </a:path>
            </a:pathLst>
          </a:custGeom>
          <a:solidFill>
            <a:srgbClr val="FFF200"/>
          </a:solidFill>
          <a:ln>
            <a:solidFill>
              <a:schemeClr val="accent4">
                <a:lumMod val="75000"/>
                <a:alpha val="2000"/>
              </a:schemeClr>
            </a:solidFill>
          </a:ln>
          <a:effectLst>
            <a:outerShdw blurRad="25400" dist="38100" dir="2700000" sx="83000" sy="83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ound Diagonal Corner Rectangle 4">
            <a:extLst>
              <a:ext uri="{FF2B5EF4-FFF2-40B4-BE49-F238E27FC236}">
                <a16:creationId xmlns:a16="http://schemas.microsoft.com/office/drawing/2014/main" xmlns="" id="{BB553A5B-60BD-4854-BF91-31068F2ED115}"/>
              </a:ext>
            </a:extLst>
          </p:cNvPr>
          <p:cNvSpPr/>
          <p:nvPr/>
        </p:nvSpPr>
        <p:spPr>
          <a:xfrm>
            <a:off x="11574874" y="6503188"/>
            <a:ext cx="541714" cy="31906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1" fmla="*/ 3475 w 19956"/>
              <a:gd name="connsiteY0-2" fmla="*/ 0 h 21600"/>
              <a:gd name="connsiteX1-3" fmla="*/ 18125 w 19956"/>
              <a:gd name="connsiteY1-4" fmla="*/ 0 h 21600"/>
              <a:gd name="connsiteX2-5" fmla="*/ 18125 w 19956"/>
              <a:gd name="connsiteY2-6" fmla="*/ 21600 h 21600"/>
              <a:gd name="connsiteX3-7" fmla="*/ 3475 w 19956"/>
              <a:gd name="connsiteY3-8" fmla="*/ 21600 h 21600"/>
              <a:gd name="connsiteX4-9" fmla="*/ 0 w 19956"/>
              <a:gd name="connsiteY4-10" fmla="*/ 10800 h 21600"/>
              <a:gd name="connsiteX5-11" fmla="*/ 3475 w 19956"/>
              <a:gd name="connsiteY5-12" fmla="*/ 0 h 21600"/>
              <a:gd name="connsiteX0-13" fmla="*/ 3475 w 19218"/>
              <a:gd name="connsiteY0-14" fmla="*/ 0 h 21600"/>
              <a:gd name="connsiteX1-15" fmla="*/ 18125 w 19218"/>
              <a:gd name="connsiteY1-16" fmla="*/ 0 h 21600"/>
              <a:gd name="connsiteX2-17" fmla="*/ 18125 w 19218"/>
              <a:gd name="connsiteY2-18" fmla="*/ 21600 h 21600"/>
              <a:gd name="connsiteX3-19" fmla="*/ 3475 w 19218"/>
              <a:gd name="connsiteY3-20" fmla="*/ 21600 h 21600"/>
              <a:gd name="connsiteX4-21" fmla="*/ 0 w 19218"/>
              <a:gd name="connsiteY4-22" fmla="*/ 10800 h 21600"/>
              <a:gd name="connsiteX5-23" fmla="*/ 3475 w 19218"/>
              <a:gd name="connsiteY5-24" fmla="*/ 0 h 21600"/>
              <a:gd name="connsiteX0-25" fmla="*/ 3475 w 18152"/>
              <a:gd name="connsiteY0-26" fmla="*/ 0 h 21600"/>
              <a:gd name="connsiteX1-27" fmla="*/ 18125 w 18152"/>
              <a:gd name="connsiteY1-28" fmla="*/ 0 h 21600"/>
              <a:gd name="connsiteX2-29" fmla="*/ 18125 w 18152"/>
              <a:gd name="connsiteY2-30" fmla="*/ 21600 h 21600"/>
              <a:gd name="connsiteX3-31" fmla="*/ 3475 w 18152"/>
              <a:gd name="connsiteY3-32" fmla="*/ 21600 h 21600"/>
              <a:gd name="connsiteX4-33" fmla="*/ 0 w 18152"/>
              <a:gd name="connsiteY4-34" fmla="*/ 10800 h 21600"/>
              <a:gd name="connsiteX5-35" fmla="*/ 3475 w 18152"/>
              <a:gd name="connsiteY5-36" fmla="*/ 0 h 2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8152" h="21600">
                <a:moveTo>
                  <a:pt x="3475" y="0"/>
                </a:moveTo>
                <a:lnTo>
                  <a:pt x="18125" y="0"/>
                </a:lnTo>
                <a:cubicBezTo>
                  <a:pt x="18162" y="12183"/>
                  <a:pt x="18162" y="1692"/>
                  <a:pt x="18125" y="21600"/>
                </a:cubicBezTo>
                <a:lnTo>
                  <a:pt x="3475" y="21600"/>
                </a:lnTo>
                <a:cubicBezTo>
                  <a:pt x="1556" y="21600"/>
                  <a:pt x="0" y="16765"/>
                  <a:pt x="0" y="10800"/>
                </a:cubicBezTo>
                <a:cubicBezTo>
                  <a:pt x="0" y="4835"/>
                  <a:pt x="1556" y="0"/>
                  <a:pt x="3475" y="0"/>
                </a:cubicBezTo>
                <a:close/>
              </a:path>
            </a:pathLst>
          </a:custGeom>
          <a:solidFill>
            <a:srgbClr val="0D5A71"/>
          </a:solidFill>
          <a:ln>
            <a:noFill/>
          </a:ln>
          <a:effectLst>
            <a:outerShdw blurRad="50800" dist="38100" dir="2700000" sx="96000" sy="96000" algn="tl" rotWithShape="0">
              <a:prstClr val="black">
                <a:alpha val="5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sp>
        <p:nvSpPr>
          <p:cNvPr id="13" name="Slide Number Placeholder 12">
            <a:extLst>
              <a:ext uri="{FF2B5EF4-FFF2-40B4-BE49-F238E27FC236}">
                <a16:creationId xmlns:a16="http://schemas.microsoft.com/office/drawing/2014/main" xmlns="" id="{7C50651D-5D4B-432A-964E-AFFC24E23CE7}"/>
              </a:ext>
            </a:extLst>
          </p:cNvPr>
          <p:cNvSpPr>
            <a:spLocks noGrp="1"/>
          </p:cNvSpPr>
          <p:nvPr>
            <p:ph type="sldNum" sz="quarter" idx="11"/>
          </p:nvPr>
        </p:nvSpPr>
        <p:spPr>
          <a:xfrm>
            <a:off x="11706659" y="6449214"/>
            <a:ext cx="409929" cy="411080"/>
          </a:xfrm>
        </p:spPr>
        <p:txBody>
          <a:bodyPr/>
          <a:lstStyle/>
          <a:p>
            <a:fld id="{19B51A1E-902D-48AF-9020-955120F399B6}" type="slidenum">
              <a:rPr lang="en-US" smtClean="0"/>
              <a:pPr/>
              <a:t>4</a:t>
            </a:fld>
            <a:endParaRPr lang="en-US" dirty="0"/>
          </a:p>
        </p:txBody>
      </p:sp>
      <p:graphicFrame>
        <p:nvGraphicFramePr>
          <p:cNvPr id="47" name="Table 5">
            <a:extLst>
              <a:ext uri="{FF2B5EF4-FFF2-40B4-BE49-F238E27FC236}">
                <a16:creationId xmlns:a16="http://schemas.microsoft.com/office/drawing/2014/main" xmlns="" id="{D7D6F37F-9961-4ADB-AA76-F131D8803872}"/>
              </a:ext>
            </a:extLst>
          </p:cNvPr>
          <p:cNvGraphicFramePr>
            <a:graphicFrameLocks noGrp="1"/>
          </p:cNvGraphicFramePr>
          <p:nvPr>
            <p:extLst>
              <p:ext uri="{D42A27DB-BD31-4B8C-83A1-F6EECF244321}">
                <p14:modId xmlns:p14="http://schemas.microsoft.com/office/powerpoint/2010/main" val="1188667083"/>
              </p:ext>
            </p:extLst>
          </p:nvPr>
        </p:nvGraphicFramePr>
        <p:xfrm>
          <a:off x="5516880" y="1583225"/>
          <a:ext cx="6474689" cy="3351818"/>
        </p:xfrm>
        <a:graphic>
          <a:graphicData uri="http://schemas.openxmlformats.org/drawingml/2006/table">
            <a:tbl>
              <a:tblPr firstRow="1" bandRow="1">
                <a:tableStyleId>{5C22544A-7EE6-4342-B048-85BDC9FD1C3A}</a:tableStyleId>
              </a:tblPr>
              <a:tblGrid>
                <a:gridCol w="518160">
                  <a:extLst>
                    <a:ext uri="{9D8B030D-6E8A-4147-A177-3AD203B41FA5}">
                      <a16:colId xmlns:a16="http://schemas.microsoft.com/office/drawing/2014/main" xmlns="" val="3084395976"/>
                    </a:ext>
                  </a:extLst>
                </a:gridCol>
                <a:gridCol w="2479040">
                  <a:extLst>
                    <a:ext uri="{9D8B030D-6E8A-4147-A177-3AD203B41FA5}">
                      <a16:colId xmlns:a16="http://schemas.microsoft.com/office/drawing/2014/main" xmlns="" val="2973427056"/>
                    </a:ext>
                  </a:extLst>
                </a:gridCol>
                <a:gridCol w="619760">
                  <a:extLst>
                    <a:ext uri="{9D8B030D-6E8A-4147-A177-3AD203B41FA5}">
                      <a16:colId xmlns:a16="http://schemas.microsoft.com/office/drawing/2014/main" xmlns="" val="1023006440"/>
                    </a:ext>
                  </a:extLst>
                </a:gridCol>
                <a:gridCol w="590951">
                  <a:extLst>
                    <a:ext uri="{9D8B030D-6E8A-4147-A177-3AD203B41FA5}">
                      <a16:colId xmlns:a16="http://schemas.microsoft.com/office/drawing/2014/main" xmlns="" val="1226332879"/>
                    </a:ext>
                  </a:extLst>
                </a:gridCol>
                <a:gridCol w="526816">
                  <a:extLst>
                    <a:ext uri="{9D8B030D-6E8A-4147-A177-3AD203B41FA5}">
                      <a16:colId xmlns:a16="http://schemas.microsoft.com/office/drawing/2014/main" xmlns="" val="1342789734"/>
                    </a:ext>
                  </a:extLst>
                </a:gridCol>
                <a:gridCol w="1739962">
                  <a:extLst>
                    <a:ext uri="{9D8B030D-6E8A-4147-A177-3AD203B41FA5}">
                      <a16:colId xmlns:a16="http://schemas.microsoft.com/office/drawing/2014/main" xmlns="" val="3100107057"/>
                    </a:ext>
                  </a:extLst>
                </a:gridCol>
              </a:tblGrid>
              <a:tr h="370840">
                <a:tc>
                  <a:txBody>
                    <a:bodyPr/>
                    <a:lstStyle/>
                    <a:p>
                      <a:pPr algn="ctr" fontAlgn="ctr"/>
                      <a:r>
                        <a:rPr lang="en-US" sz="1400" b="0" i="0" u="none" strike="noStrike" dirty="0">
                          <a:solidFill>
                            <a:srgbClr val="000000"/>
                          </a:solidFill>
                          <a:effectLst/>
                          <a:latin typeface="Calibri" panose="020F0502020204030204" pitchFamily="34" charset="0"/>
                        </a:rPr>
                        <a:t>NO</a:t>
                      </a:r>
                    </a:p>
                  </a:txBody>
                  <a:tcPr marL="99641" marR="99641" marT="49820" marB="49820" anchor="ctr"/>
                </a:tc>
                <a:tc>
                  <a:txBody>
                    <a:bodyPr/>
                    <a:lstStyle/>
                    <a:p>
                      <a:pPr algn="ctr" fontAlgn="ctr"/>
                      <a:r>
                        <a:rPr lang="en-US" sz="1400" b="0" i="0" u="none" strike="noStrike" dirty="0">
                          <a:solidFill>
                            <a:srgbClr val="000000"/>
                          </a:solidFill>
                          <a:effectLst/>
                          <a:latin typeface="Calibri" panose="020F0502020204030204" pitchFamily="34" charset="0"/>
                        </a:rPr>
                        <a:t>DATA KEYPOINT</a:t>
                      </a:r>
                    </a:p>
                  </a:txBody>
                  <a:tcPr marL="99641" marR="99641" marT="49820" marB="49820" anchor="ctr"/>
                </a:tc>
                <a:tc>
                  <a:txBody>
                    <a:bodyPr/>
                    <a:lstStyle/>
                    <a:p>
                      <a:pPr algn="ctr" fontAlgn="ctr"/>
                      <a:r>
                        <a:rPr lang="en-US" sz="1400" b="0" i="0" u="none" strike="noStrike" dirty="0">
                          <a:solidFill>
                            <a:srgbClr val="000000"/>
                          </a:solidFill>
                          <a:effectLst/>
                          <a:latin typeface="Calibri" panose="020F0502020204030204" pitchFamily="34" charset="0"/>
                        </a:rPr>
                        <a:t>2019</a:t>
                      </a:r>
                    </a:p>
                  </a:txBody>
                  <a:tcPr marL="99641" marR="99641" marT="49820" marB="49820" anchor="ctr"/>
                </a:tc>
                <a:tc>
                  <a:txBody>
                    <a:bodyPr/>
                    <a:lstStyle/>
                    <a:p>
                      <a:pPr algn="ctr" fontAlgn="ctr"/>
                      <a:r>
                        <a:rPr lang="en-US" sz="1400" b="0" i="0" u="none" strike="noStrike" dirty="0">
                          <a:solidFill>
                            <a:srgbClr val="000000"/>
                          </a:solidFill>
                          <a:effectLst/>
                          <a:latin typeface="Calibri" panose="020F0502020204030204" pitchFamily="34" charset="0"/>
                        </a:rPr>
                        <a:t>2020</a:t>
                      </a:r>
                    </a:p>
                  </a:txBody>
                  <a:tcPr anchor="ctr"/>
                </a:tc>
                <a:tc>
                  <a:txBody>
                    <a:bodyPr/>
                    <a:lstStyle/>
                    <a:p>
                      <a:pPr algn="ctr" fontAlgn="ctr"/>
                      <a:r>
                        <a:rPr lang="en-US" sz="1400" b="0" i="0" u="none" strike="noStrike" dirty="0">
                          <a:solidFill>
                            <a:srgbClr val="000000"/>
                          </a:solidFill>
                          <a:effectLst/>
                          <a:latin typeface="Calibri" panose="020F0502020204030204" pitchFamily="34" charset="0"/>
                        </a:rPr>
                        <a:t>∆</a:t>
                      </a:r>
                    </a:p>
                  </a:txBody>
                  <a:tcPr anchor="ctr"/>
                </a:tc>
                <a:tc>
                  <a:txBody>
                    <a:bodyPr/>
                    <a:lstStyle/>
                    <a:p>
                      <a:pPr algn="ctr" fontAlgn="ctr"/>
                      <a:r>
                        <a:rPr lang="en-US" sz="1400" b="0" i="0" u="none" strike="noStrike" dirty="0">
                          <a:solidFill>
                            <a:srgbClr val="000000"/>
                          </a:solidFill>
                          <a:effectLst/>
                          <a:latin typeface="Calibri" panose="020F0502020204030204" pitchFamily="34" charset="0"/>
                        </a:rPr>
                        <a:t>KET</a:t>
                      </a:r>
                    </a:p>
                  </a:txBody>
                  <a:tcPr anchor="ctr"/>
                </a:tc>
                <a:extLst>
                  <a:ext uri="{0D108BD9-81ED-4DB2-BD59-A6C34878D82A}">
                    <a16:rowId xmlns:a16="http://schemas.microsoft.com/office/drawing/2014/main" xmlns="" val="989700235"/>
                  </a:ext>
                </a:extLst>
              </a:tr>
              <a:tr h="370840">
                <a:tc>
                  <a:txBody>
                    <a:bodyPr/>
                    <a:lstStyle/>
                    <a:p>
                      <a:pPr algn="ctr" fontAlgn="ctr"/>
                      <a:r>
                        <a:rPr lang="en-US" sz="1400" b="0" i="0" u="none" strike="noStrike" dirty="0">
                          <a:solidFill>
                            <a:srgbClr val="000000"/>
                          </a:solidFill>
                          <a:effectLst/>
                          <a:latin typeface="Calibri" panose="020F0502020204030204" pitchFamily="34" charset="0"/>
                        </a:rPr>
                        <a:t>1</a:t>
                      </a:r>
                    </a:p>
                  </a:txBody>
                  <a:tcPr marL="8303" marR="8303" marT="8303" marB="0" anchor="ctr"/>
                </a:tc>
                <a:tc>
                  <a:txBody>
                    <a:bodyPr/>
                    <a:lstStyle/>
                    <a:p>
                      <a:pPr algn="l" fontAlgn="ctr"/>
                      <a:r>
                        <a:rPr lang="en-US" sz="1400" b="0" i="0" u="none" strike="noStrike" dirty="0">
                          <a:solidFill>
                            <a:srgbClr val="000000"/>
                          </a:solidFill>
                          <a:effectLst/>
                          <a:latin typeface="Calibri" panose="020F0502020204030204" pitchFamily="34" charset="0"/>
                        </a:rPr>
                        <a:t>PENYULANG</a:t>
                      </a:r>
                    </a:p>
                  </a:txBody>
                  <a:tcPr marL="99641"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167</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185</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18</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100% INTEGRASI SCADA</a:t>
                      </a:r>
                    </a:p>
                  </a:txBody>
                  <a:tcPr marL="8303" marR="8303" marT="8303" marB="0" anchor="ctr"/>
                </a:tc>
                <a:extLst>
                  <a:ext uri="{0D108BD9-81ED-4DB2-BD59-A6C34878D82A}">
                    <a16:rowId xmlns:a16="http://schemas.microsoft.com/office/drawing/2014/main" xmlns="" val="2264169317"/>
                  </a:ext>
                </a:extLst>
              </a:tr>
              <a:tr h="370840">
                <a:tc>
                  <a:txBody>
                    <a:bodyPr/>
                    <a:lstStyle/>
                    <a:p>
                      <a:pPr algn="ctr" fontAlgn="ctr"/>
                      <a:r>
                        <a:rPr lang="en-US" sz="1400" b="0" i="0" u="none" strike="noStrike" dirty="0">
                          <a:solidFill>
                            <a:srgbClr val="000000"/>
                          </a:solidFill>
                          <a:effectLst/>
                          <a:latin typeface="Calibri" panose="020F0502020204030204" pitchFamily="34" charset="0"/>
                        </a:rPr>
                        <a:t>2</a:t>
                      </a:r>
                    </a:p>
                  </a:txBody>
                  <a:tcPr marL="8303" marR="8303" marT="8303" marB="0" anchor="ctr"/>
                </a:tc>
                <a:tc>
                  <a:txBody>
                    <a:bodyPr/>
                    <a:lstStyle/>
                    <a:p>
                      <a:pPr algn="l" fontAlgn="ctr"/>
                      <a:r>
                        <a:rPr lang="en-US" sz="1400" b="0" i="0" u="none" strike="noStrike" dirty="0">
                          <a:solidFill>
                            <a:srgbClr val="000000"/>
                          </a:solidFill>
                          <a:effectLst/>
                          <a:latin typeface="Calibri" panose="020F0502020204030204" pitchFamily="34" charset="0"/>
                        </a:rPr>
                        <a:t>KUBIKEL 20 KV (INC &amp; OUT)</a:t>
                      </a:r>
                    </a:p>
                  </a:txBody>
                  <a:tcPr marL="99641"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249</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256</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7</a:t>
                      </a:r>
                    </a:p>
                  </a:txBody>
                  <a:tcPr marL="8303" marR="8303" marT="8303" marB="0" anchor="ctr"/>
                </a:tc>
                <a:tc>
                  <a:txBody>
                    <a:bodyPr/>
                    <a:lstStyle/>
                    <a:p>
                      <a:pPr marL="0" marR="0" lvl="0" indent="0" algn="ctr" defTabSz="1079922"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100% INTEGRASI SCADA</a:t>
                      </a:r>
                    </a:p>
                  </a:txBody>
                  <a:tcPr marL="8303" marR="8303" marT="8303" marB="0" anchor="ctr"/>
                </a:tc>
                <a:extLst>
                  <a:ext uri="{0D108BD9-81ED-4DB2-BD59-A6C34878D82A}">
                    <a16:rowId xmlns:a16="http://schemas.microsoft.com/office/drawing/2014/main" xmlns="" val="1250686945"/>
                  </a:ext>
                </a:extLst>
              </a:tr>
              <a:tr h="370840">
                <a:tc>
                  <a:txBody>
                    <a:bodyPr/>
                    <a:lstStyle/>
                    <a:p>
                      <a:pPr algn="ctr" fontAlgn="ctr"/>
                      <a:r>
                        <a:rPr lang="en-US" sz="1400" b="0" i="0" u="none" strike="noStrike" dirty="0">
                          <a:solidFill>
                            <a:srgbClr val="000000"/>
                          </a:solidFill>
                          <a:effectLst/>
                          <a:latin typeface="Calibri" panose="020F0502020204030204" pitchFamily="34" charset="0"/>
                        </a:rPr>
                        <a:t>3</a:t>
                      </a:r>
                    </a:p>
                  </a:txBody>
                  <a:tcPr marL="8303" marR="8303" marT="8303" marB="0" anchor="ctr"/>
                </a:tc>
                <a:tc>
                  <a:txBody>
                    <a:bodyPr/>
                    <a:lstStyle/>
                    <a:p>
                      <a:pPr algn="l" fontAlgn="ctr"/>
                      <a:r>
                        <a:rPr lang="en-US" sz="1400" b="0" i="0" u="none" strike="noStrike" dirty="0">
                          <a:solidFill>
                            <a:srgbClr val="000000"/>
                          </a:solidFill>
                          <a:effectLst/>
                          <a:latin typeface="Calibri" panose="020F0502020204030204" pitchFamily="34" charset="0"/>
                        </a:rPr>
                        <a:t>LBS</a:t>
                      </a:r>
                    </a:p>
                  </a:txBody>
                  <a:tcPr marL="99641"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263</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359</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96</a:t>
                      </a:r>
                    </a:p>
                  </a:txBody>
                  <a:tcPr marL="8303" marR="8303" marT="8303" marB="0" anchor="ctr"/>
                </a:tc>
                <a:tc>
                  <a:txBody>
                    <a:bodyPr/>
                    <a:lstStyle/>
                    <a:p>
                      <a:pPr marL="0" marR="0" lvl="0" indent="0" algn="ctr" defTabSz="1079922"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100% INTEGRASI SCADA</a:t>
                      </a:r>
                    </a:p>
                  </a:txBody>
                  <a:tcPr marL="8303" marR="8303" marT="8303" marB="0" anchor="ctr"/>
                </a:tc>
                <a:extLst>
                  <a:ext uri="{0D108BD9-81ED-4DB2-BD59-A6C34878D82A}">
                    <a16:rowId xmlns:a16="http://schemas.microsoft.com/office/drawing/2014/main" xmlns="" val="2040804050"/>
                  </a:ext>
                </a:extLst>
              </a:tr>
              <a:tr h="370840">
                <a:tc>
                  <a:txBody>
                    <a:bodyPr/>
                    <a:lstStyle/>
                    <a:p>
                      <a:pPr algn="ctr" fontAlgn="ctr"/>
                      <a:r>
                        <a:rPr lang="en-US" sz="1400" b="0" i="0" u="none" strike="noStrike" dirty="0">
                          <a:solidFill>
                            <a:srgbClr val="000000"/>
                          </a:solidFill>
                          <a:effectLst/>
                          <a:latin typeface="Calibri" panose="020F0502020204030204" pitchFamily="34" charset="0"/>
                        </a:rPr>
                        <a:t>4</a:t>
                      </a:r>
                    </a:p>
                  </a:txBody>
                  <a:tcPr marL="8303" marR="8303" marT="8303" marB="0" anchor="ctr"/>
                </a:tc>
                <a:tc>
                  <a:txBody>
                    <a:bodyPr/>
                    <a:lstStyle/>
                    <a:p>
                      <a:pPr algn="l" fontAlgn="ctr"/>
                      <a:r>
                        <a:rPr lang="en-US" sz="1400" b="0" i="0" u="none" strike="noStrike">
                          <a:solidFill>
                            <a:srgbClr val="000000"/>
                          </a:solidFill>
                          <a:effectLst/>
                          <a:latin typeface="Calibri" panose="020F0502020204030204" pitchFamily="34" charset="0"/>
                        </a:rPr>
                        <a:t>RECLOSER</a:t>
                      </a:r>
                    </a:p>
                  </a:txBody>
                  <a:tcPr marL="99641"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122</a:t>
                      </a:r>
                    </a:p>
                  </a:txBody>
                  <a:tcPr marL="8303" marR="8303" marT="8303" marB="0" anchor="ctr"/>
                </a:tc>
                <a:tc>
                  <a:txBody>
                    <a:bodyPr/>
                    <a:lstStyle/>
                    <a:p>
                      <a:pPr algn="ctr" fontAlgn="ctr"/>
                      <a:r>
                        <a:rPr lang="en-US" sz="1400" b="0" i="0" u="none" strike="noStrike">
                          <a:solidFill>
                            <a:srgbClr val="000000"/>
                          </a:solidFill>
                          <a:effectLst/>
                          <a:latin typeface="Calibri" panose="020F0502020204030204" pitchFamily="34" charset="0"/>
                        </a:rPr>
                        <a:t>165</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43</a:t>
                      </a:r>
                    </a:p>
                  </a:txBody>
                  <a:tcPr marL="8303" marR="8303" marT="8303" marB="0" anchor="ctr"/>
                </a:tc>
                <a:tc>
                  <a:txBody>
                    <a:bodyPr/>
                    <a:lstStyle/>
                    <a:p>
                      <a:pPr marL="0" marR="0" lvl="0" indent="0" algn="ctr" defTabSz="1079922"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100% INTEGRASI SCADA</a:t>
                      </a:r>
                    </a:p>
                  </a:txBody>
                  <a:tcPr marL="8303" marR="8303" marT="8303" marB="0" anchor="ctr"/>
                </a:tc>
                <a:extLst>
                  <a:ext uri="{0D108BD9-81ED-4DB2-BD59-A6C34878D82A}">
                    <a16:rowId xmlns:a16="http://schemas.microsoft.com/office/drawing/2014/main" xmlns="" val="249646590"/>
                  </a:ext>
                </a:extLst>
              </a:tr>
              <a:tr h="370840">
                <a:tc>
                  <a:txBody>
                    <a:bodyPr/>
                    <a:lstStyle/>
                    <a:p>
                      <a:pPr algn="ctr" fontAlgn="ctr"/>
                      <a:r>
                        <a:rPr lang="en-US" sz="1400" b="0" i="0" u="none" strike="noStrike" dirty="0">
                          <a:solidFill>
                            <a:srgbClr val="000000"/>
                          </a:solidFill>
                          <a:effectLst/>
                          <a:latin typeface="Calibri" panose="020F0502020204030204" pitchFamily="34" charset="0"/>
                        </a:rPr>
                        <a:t>5</a:t>
                      </a:r>
                    </a:p>
                  </a:txBody>
                  <a:tcPr marL="8303" marR="8303" marT="8303" marB="0" anchor="ctr"/>
                </a:tc>
                <a:tc>
                  <a:txBody>
                    <a:bodyPr/>
                    <a:lstStyle/>
                    <a:p>
                      <a:pPr algn="l" fontAlgn="ctr"/>
                      <a:r>
                        <a:rPr lang="en-US" sz="1400" b="0" i="0" u="none" strike="noStrike" dirty="0">
                          <a:solidFill>
                            <a:srgbClr val="000000"/>
                          </a:solidFill>
                          <a:effectLst/>
                          <a:latin typeface="Calibri" panose="020F0502020204030204" pitchFamily="34" charset="0"/>
                        </a:rPr>
                        <a:t>FUSE SAVER</a:t>
                      </a:r>
                    </a:p>
                  </a:txBody>
                  <a:tcPr marL="99641"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1</a:t>
                      </a:r>
                    </a:p>
                  </a:txBody>
                  <a:tcPr marL="8303" marR="8303" marT="8303" marB="0" anchor="ctr"/>
                </a:tc>
                <a:tc>
                  <a:txBody>
                    <a:bodyPr/>
                    <a:lstStyle/>
                    <a:p>
                      <a:pPr algn="ctr" fontAlgn="ctr"/>
                      <a:r>
                        <a:rPr lang="en-US" sz="1400" b="0" i="0" u="none" strike="noStrike">
                          <a:solidFill>
                            <a:srgbClr val="000000"/>
                          </a:solidFill>
                          <a:effectLst/>
                          <a:latin typeface="Calibri" panose="020F0502020204030204" pitchFamily="34" charset="0"/>
                        </a:rPr>
                        <a:t>13</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12</a:t>
                      </a:r>
                    </a:p>
                  </a:txBody>
                  <a:tcPr marL="8303" marR="8303" marT="8303" marB="0" anchor="ctr"/>
                </a:tc>
                <a:tc>
                  <a:txBody>
                    <a:bodyPr/>
                    <a:lstStyle/>
                    <a:p>
                      <a:pPr marL="0" marR="0" lvl="0" indent="0" algn="ctr" defTabSz="1079922"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100% INTEGRASI SCADA</a:t>
                      </a:r>
                    </a:p>
                  </a:txBody>
                  <a:tcPr marL="8303" marR="8303" marT="8303" marB="0" anchor="ctr"/>
                </a:tc>
                <a:extLst>
                  <a:ext uri="{0D108BD9-81ED-4DB2-BD59-A6C34878D82A}">
                    <a16:rowId xmlns:a16="http://schemas.microsoft.com/office/drawing/2014/main" xmlns="" val="4137090085"/>
                  </a:ext>
                </a:extLst>
              </a:tr>
              <a:tr h="370840">
                <a:tc>
                  <a:txBody>
                    <a:bodyPr/>
                    <a:lstStyle/>
                    <a:p>
                      <a:pPr algn="ctr" fontAlgn="ctr"/>
                      <a:r>
                        <a:rPr lang="en-US" sz="1400" b="0" i="0" u="none" strike="noStrike" dirty="0">
                          <a:solidFill>
                            <a:srgbClr val="000000"/>
                          </a:solidFill>
                          <a:effectLst/>
                          <a:latin typeface="Calibri" panose="020F0502020204030204" pitchFamily="34" charset="0"/>
                        </a:rPr>
                        <a:t>6</a:t>
                      </a:r>
                    </a:p>
                  </a:txBody>
                  <a:tcPr marL="8303" marR="8303" marT="8303" marB="0" anchor="ctr"/>
                </a:tc>
                <a:tc>
                  <a:txBody>
                    <a:bodyPr/>
                    <a:lstStyle/>
                    <a:p>
                      <a:pPr algn="l" fontAlgn="ctr"/>
                      <a:r>
                        <a:rPr lang="en-US" sz="1400" b="0" i="0" u="none" strike="noStrike">
                          <a:solidFill>
                            <a:srgbClr val="000000"/>
                          </a:solidFill>
                          <a:effectLst/>
                          <a:latin typeface="Calibri" panose="020F0502020204030204" pitchFamily="34" charset="0"/>
                        </a:rPr>
                        <a:t>FAULT INDICATOR</a:t>
                      </a:r>
                    </a:p>
                  </a:txBody>
                  <a:tcPr marL="99641"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151</a:t>
                      </a:r>
                    </a:p>
                  </a:txBody>
                  <a:tcPr marL="8303" marR="8303" marT="8303" marB="0" anchor="ctr"/>
                </a:tc>
                <a:tc>
                  <a:txBody>
                    <a:bodyPr/>
                    <a:lstStyle/>
                    <a:p>
                      <a:pPr algn="ctr" fontAlgn="ctr"/>
                      <a:r>
                        <a:rPr lang="en-US" sz="1400" b="0" i="0" u="none" strike="noStrike">
                          <a:solidFill>
                            <a:srgbClr val="000000"/>
                          </a:solidFill>
                          <a:effectLst/>
                          <a:latin typeface="Calibri" panose="020F0502020204030204" pitchFamily="34" charset="0"/>
                        </a:rPr>
                        <a:t>456</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305</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93% INTEGRASI SCADA</a:t>
                      </a:r>
                    </a:p>
                  </a:txBody>
                  <a:tcPr marL="8303" marR="8303" marT="8303" marB="0" anchor="ctr"/>
                </a:tc>
                <a:extLst>
                  <a:ext uri="{0D108BD9-81ED-4DB2-BD59-A6C34878D82A}">
                    <a16:rowId xmlns:a16="http://schemas.microsoft.com/office/drawing/2014/main" xmlns="" val="1825881316"/>
                  </a:ext>
                </a:extLst>
              </a:tr>
              <a:tr h="370840">
                <a:tc>
                  <a:txBody>
                    <a:bodyPr/>
                    <a:lstStyle/>
                    <a:p>
                      <a:pPr algn="ctr" fontAlgn="ctr"/>
                      <a:r>
                        <a:rPr lang="en-US" sz="1400" b="0" i="0" u="none" strike="noStrike" dirty="0">
                          <a:solidFill>
                            <a:srgbClr val="000000"/>
                          </a:solidFill>
                          <a:effectLst/>
                          <a:latin typeface="Calibri" panose="020F0502020204030204" pitchFamily="34" charset="0"/>
                        </a:rPr>
                        <a:t>7</a:t>
                      </a:r>
                    </a:p>
                  </a:txBody>
                  <a:tcPr marL="8303" marR="8303" marT="8303" marB="0" anchor="ctr"/>
                </a:tc>
                <a:tc>
                  <a:txBody>
                    <a:bodyPr/>
                    <a:lstStyle/>
                    <a:p>
                      <a:pPr algn="l" fontAlgn="ctr"/>
                      <a:r>
                        <a:rPr lang="en-US" sz="1400" b="0" i="0" u="none" strike="noStrike" dirty="0">
                          <a:solidFill>
                            <a:srgbClr val="000000"/>
                          </a:solidFill>
                          <a:effectLst/>
                          <a:latin typeface="Calibri" panose="020F0502020204030204" pitchFamily="34" charset="0"/>
                        </a:rPr>
                        <a:t>ASS</a:t>
                      </a:r>
                    </a:p>
                  </a:txBody>
                  <a:tcPr marL="99641"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9</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7</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-2</a:t>
                      </a:r>
                    </a:p>
                  </a:txBody>
                  <a:tcPr marL="8303" marR="8303" marT="8303" marB="0" anchor="ctr"/>
                </a:tc>
                <a:tc>
                  <a:txBody>
                    <a:bodyPr/>
                    <a:lstStyle/>
                    <a:p>
                      <a:pPr algn="ctr" fontAlgn="ctr"/>
                      <a:r>
                        <a:rPr lang="en-US" sz="1400" b="0" i="0" u="none" strike="noStrike" dirty="0">
                          <a:solidFill>
                            <a:srgbClr val="000000"/>
                          </a:solidFill>
                          <a:effectLst/>
                          <a:latin typeface="Calibri" panose="020F0502020204030204" pitchFamily="34" charset="0"/>
                        </a:rPr>
                        <a:t>100% INTEGRASI SCADA</a:t>
                      </a:r>
                    </a:p>
                  </a:txBody>
                  <a:tcPr marL="8303" marR="8303" marT="8303" marB="0" anchor="ctr"/>
                </a:tc>
                <a:extLst>
                  <a:ext uri="{0D108BD9-81ED-4DB2-BD59-A6C34878D82A}">
                    <a16:rowId xmlns:a16="http://schemas.microsoft.com/office/drawing/2014/main" xmlns="" val="2790416278"/>
                  </a:ext>
                </a:extLst>
              </a:tr>
            </a:tbl>
          </a:graphicData>
        </a:graphic>
      </p:graphicFrame>
      <p:sp>
        <p:nvSpPr>
          <p:cNvPr id="60" name="Freeform: Shape 59">
            <a:extLst>
              <a:ext uri="{FF2B5EF4-FFF2-40B4-BE49-F238E27FC236}">
                <a16:creationId xmlns:a16="http://schemas.microsoft.com/office/drawing/2014/main" xmlns="" id="{79D4E4C7-6F0A-4742-9841-E42B25D49851}"/>
              </a:ext>
            </a:extLst>
          </p:cNvPr>
          <p:cNvSpPr/>
          <p:nvPr/>
        </p:nvSpPr>
        <p:spPr>
          <a:xfrm>
            <a:off x="-1728912" y="-4202017"/>
            <a:ext cx="7224138" cy="7638476"/>
          </a:xfrm>
          <a:custGeom>
            <a:avLst/>
            <a:gdLst>
              <a:gd name="connsiteX0" fmla="*/ 4202017 w 7224138"/>
              <a:gd name="connsiteY0" fmla="*/ 0 h 7638476"/>
              <a:gd name="connsiteX1" fmla="*/ 6551405 w 7224138"/>
              <a:gd name="connsiteY1" fmla="*/ 717639 h 7638476"/>
              <a:gd name="connsiteX2" fmla="*/ 6703022 w 7224138"/>
              <a:gd name="connsiteY2" fmla="*/ 825456 h 7638476"/>
              <a:gd name="connsiteX3" fmla="*/ 6788636 w 7224138"/>
              <a:gd name="connsiteY3" fmla="*/ 992614 h 7638476"/>
              <a:gd name="connsiteX4" fmla="*/ 7221858 w 7224138"/>
              <a:gd name="connsiteY4" fmla="*/ 2528500 h 7638476"/>
              <a:gd name="connsiteX5" fmla="*/ 7224138 w 7224138"/>
              <a:gd name="connsiteY5" fmla="*/ 2558484 h 7638476"/>
              <a:gd name="connsiteX6" fmla="*/ 7054260 w 7224138"/>
              <a:gd name="connsiteY6" fmla="*/ 2278855 h 7638476"/>
              <a:gd name="connsiteX7" fmla="*/ 4202017 w 7224138"/>
              <a:gd name="connsiteY7" fmla="*/ 762330 h 7638476"/>
              <a:gd name="connsiteX8" fmla="*/ 762330 w 7224138"/>
              <a:gd name="connsiteY8" fmla="*/ 4202017 h 7638476"/>
              <a:gd name="connsiteX9" fmla="*/ 3342386 w 7224138"/>
              <a:gd name="connsiteY9" fmla="*/ 7533414 h 7638476"/>
              <a:gd name="connsiteX10" fmla="*/ 3456958 w 7224138"/>
              <a:gd name="connsiteY10" fmla="*/ 7559857 h 7638476"/>
              <a:gd name="connsiteX11" fmla="*/ 3315831 w 7224138"/>
              <a:gd name="connsiteY11" fmla="*/ 7585059 h 7638476"/>
              <a:gd name="connsiteX12" fmla="*/ 2609818 w 7224138"/>
              <a:gd name="connsiteY12" fmla="*/ 7638476 h 7638476"/>
              <a:gd name="connsiteX13" fmla="*/ 1675508 w 7224138"/>
              <a:gd name="connsiteY13" fmla="*/ 7544290 h 7638476"/>
              <a:gd name="connsiteX14" fmla="*/ 1648073 w 7224138"/>
              <a:gd name="connsiteY14" fmla="*/ 7537958 h 7638476"/>
              <a:gd name="connsiteX15" fmla="*/ 1529144 w 7224138"/>
              <a:gd name="connsiteY15" fmla="*/ 7444498 h 7638476"/>
              <a:gd name="connsiteX16" fmla="*/ 0 w 7224138"/>
              <a:gd name="connsiteY16" fmla="*/ 4202017 h 7638476"/>
              <a:gd name="connsiteX17" fmla="*/ 4202017 w 7224138"/>
              <a:gd name="connsiteY17" fmla="*/ 0 h 763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24138" h="7638476">
                <a:moveTo>
                  <a:pt x="4202017" y="0"/>
                </a:moveTo>
                <a:cubicBezTo>
                  <a:pt x="5072283" y="0"/>
                  <a:pt x="5880759" y="264559"/>
                  <a:pt x="6551405" y="717639"/>
                </a:cubicBezTo>
                <a:lnTo>
                  <a:pt x="6703022" y="825456"/>
                </a:lnTo>
                <a:lnTo>
                  <a:pt x="6788636" y="992614"/>
                </a:lnTo>
                <a:cubicBezTo>
                  <a:pt x="7016505" y="1465520"/>
                  <a:pt x="7166463" y="1983032"/>
                  <a:pt x="7221858" y="2528500"/>
                </a:cubicBezTo>
                <a:lnTo>
                  <a:pt x="7224138" y="2558484"/>
                </a:lnTo>
                <a:lnTo>
                  <a:pt x="7054260" y="2278855"/>
                </a:lnTo>
                <a:cubicBezTo>
                  <a:pt x="6436123" y="1363893"/>
                  <a:pt x="5389321" y="762330"/>
                  <a:pt x="4202017" y="762330"/>
                </a:cubicBezTo>
                <a:cubicBezTo>
                  <a:pt x="2302330" y="762330"/>
                  <a:pt x="762330" y="2302330"/>
                  <a:pt x="762330" y="4202017"/>
                </a:cubicBezTo>
                <a:cubicBezTo>
                  <a:pt x="762330" y="5804878"/>
                  <a:pt x="1858678" y="7151673"/>
                  <a:pt x="3342386" y="7533414"/>
                </a:cubicBezTo>
                <a:lnTo>
                  <a:pt x="3456958" y="7559857"/>
                </a:lnTo>
                <a:lnTo>
                  <a:pt x="3315831" y="7585059"/>
                </a:lnTo>
                <a:cubicBezTo>
                  <a:pt x="3085628" y="7620234"/>
                  <a:pt x="2849854" y="7638476"/>
                  <a:pt x="2609818" y="7638476"/>
                </a:cubicBezTo>
                <a:cubicBezTo>
                  <a:pt x="2289771" y="7638476"/>
                  <a:pt x="1977298" y="7606045"/>
                  <a:pt x="1675508" y="7544290"/>
                </a:cubicBezTo>
                <a:lnTo>
                  <a:pt x="1648073" y="7537958"/>
                </a:lnTo>
                <a:lnTo>
                  <a:pt x="1529144" y="7444498"/>
                </a:lnTo>
                <a:cubicBezTo>
                  <a:pt x="595258" y="6673786"/>
                  <a:pt x="0" y="5507416"/>
                  <a:pt x="0" y="4202017"/>
                </a:cubicBezTo>
                <a:cubicBezTo>
                  <a:pt x="0" y="1881307"/>
                  <a:pt x="1881307" y="0"/>
                  <a:pt x="4202017" y="0"/>
                </a:cubicBezTo>
                <a:close/>
              </a:path>
            </a:pathLst>
          </a:custGeom>
          <a:solidFill>
            <a:srgbClr val="016D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a:extLst>
              <a:ext uri="{FF2B5EF4-FFF2-40B4-BE49-F238E27FC236}">
                <a16:creationId xmlns:a16="http://schemas.microsoft.com/office/drawing/2014/main" xmlns="" id="{B4B5153A-6464-4F16-9F5D-F2FA9EF2A242}"/>
              </a:ext>
            </a:extLst>
          </p:cNvPr>
          <p:cNvSpPr/>
          <p:nvPr/>
        </p:nvSpPr>
        <p:spPr>
          <a:xfrm>
            <a:off x="-3755069" y="-5842949"/>
            <a:ext cx="9271949" cy="9271949"/>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xmlns="" id="{DA54F644-E781-4C5E-A32E-79CBFD8F909A}"/>
              </a:ext>
            </a:extLst>
          </p:cNvPr>
          <p:cNvSpPr/>
          <p:nvPr/>
        </p:nvSpPr>
        <p:spPr>
          <a:xfrm>
            <a:off x="5345922" y="-35170"/>
            <a:ext cx="6846078" cy="6895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9">
            <a:extLst>
              <a:ext uri="{FF2B5EF4-FFF2-40B4-BE49-F238E27FC236}">
                <a16:creationId xmlns:a16="http://schemas.microsoft.com/office/drawing/2014/main" xmlns="" id="{6B0F696A-ACE4-469C-B3EF-98F528F4E792}"/>
              </a:ext>
            </a:extLst>
          </p:cNvPr>
          <p:cNvSpPr txBox="1">
            <a:spLocks/>
          </p:cNvSpPr>
          <p:nvPr/>
        </p:nvSpPr>
        <p:spPr>
          <a:xfrm>
            <a:off x="288506" y="5779201"/>
            <a:ext cx="6128423" cy="412633"/>
          </a:xfrm>
          <a:prstGeom prst="rect">
            <a:avLst/>
          </a:prstGeom>
          <a:noFill/>
        </p:spPr>
        <p:txBody>
          <a:bodyPr>
            <a:noAutofit/>
          </a:bodyPr>
          <a:lstStyle>
            <a:lvl1pPr algn="l" defTabSz="1079922" rtl="0" eaLnBrk="1" latinLnBrk="0" hangingPunct="1">
              <a:lnSpc>
                <a:spcPct val="90000"/>
              </a:lnSpc>
              <a:spcBef>
                <a:spcPct val="0"/>
              </a:spcBef>
              <a:buNone/>
              <a:defRPr sz="3200" b="1" kern="1200"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sz="1800" dirty="0">
                <a:solidFill>
                  <a:schemeClr val="tx1">
                    <a:lumMod val="75000"/>
                    <a:lumOff val="25000"/>
                  </a:schemeClr>
                </a:solidFill>
                <a:latin typeface="Helvetica" panose="020B0604020202020204" pitchFamily="34" charset="0"/>
                <a:cs typeface="Helvetica" panose="020B0604020202020204" pitchFamily="34" charset="0"/>
              </a:rPr>
              <a:t>UIW KALTIMRA</a:t>
            </a:r>
          </a:p>
          <a:p>
            <a:r>
              <a:rPr lang="en-US" sz="1800" dirty="0">
                <a:solidFill>
                  <a:schemeClr val="tx1">
                    <a:lumMod val="75000"/>
                    <a:lumOff val="25000"/>
                  </a:schemeClr>
                </a:solidFill>
                <a:latin typeface="Helvetica" panose="020B0604020202020204" pitchFamily="34" charset="0"/>
                <a:cs typeface="Helvetica" panose="020B0604020202020204" pitchFamily="34" charset="0"/>
              </a:rPr>
              <a:t>2020</a:t>
            </a:r>
          </a:p>
          <a:p>
            <a:endParaRPr lang="en-US" sz="11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65" name="Title 9">
            <a:extLst>
              <a:ext uri="{FF2B5EF4-FFF2-40B4-BE49-F238E27FC236}">
                <a16:creationId xmlns:a16="http://schemas.microsoft.com/office/drawing/2014/main" xmlns="" id="{9B0C8031-BAA3-462D-B295-FF7747CB0A2C}"/>
              </a:ext>
            </a:extLst>
          </p:cNvPr>
          <p:cNvSpPr txBox="1">
            <a:spLocks/>
          </p:cNvSpPr>
          <p:nvPr/>
        </p:nvSpPr>
        <p:spPr>
          <a:xfrm>
            <a:off x="1836857" y="3458522"/>
            <a:ext cx="6128423" cy="248564"/>
          </a:xfrm>
          <a:prstGeom prst="rect">
            <a:avLst/>
          </a:prstGeom>
          <a:noFill/>
        </p:spPr>
        <p:txBody>
          <a:bodyPr>
            <a:noAutofit/>
          </a:bodyPr>
          <a:lstStyle>
            <a:lvl1pPr algn="l" defTabSz="1079922" rtl="0" eaLnBrk="1" latinLnBrk="0" hangingPunct="1">
              <a:lnSpc>
                <a:spcPct val="90000"/>
              </a:lnSpc>
              <a:spcBef>
                <a:spcPct val="0"/>
              </a:spcBef>
              <a:buNone/>
              <a:defRPr sz="3200" b="1" kern="1200" baseline="0">
                <a:solidFill>
                  <a:schemeClr val="bg1"/>
                </a:solidFill>
                <a:effectLst/>
                <a:latin typeface="Agency FB" panose="020B0503020202020204" pitchFamily="34" charset="0"/>
                <a:ea typeface="Agency FB" panose="020B0503020202020204" pitchFamily="34" charset="0"/>
                <a:cs typeface="Agency FB" panose="020B0503020202020204" pitchFamily="34" charset="0"/>
              </a:defRPr>
            </a:lvl1pPr>
          </a:lstStyle>
          <a:p>
            <a:r>
              <a:rPr lang="en-US" sz="2800" dirty="0">
                <a:solidFill>
                  <a:schemeClr val="tx1">
                    <a:lumMod val="75000"/>
                    <a:lumOff val="25000"/>
                  </a:schemeClr>
                </a:solidFill>
                <a:latin typeface="Helvetica" panose="020B0604020202020204" pitchFamily="34" charset="0"/>
                <a:cs typeface="Helvetica" panose="020B0604020202020204" pitchFamily="34" charset="0"/>
              </a:rPr>
              <a:t>DATA PERALATAN</a:t>
            </a:r>
          </a:p>
          <a:p>
            <a:r>
              <a:rPr lang="en-US" sz="2800" dirty="0">
                <a:solidFill>
                  <a:schemeClr val="tx1">
                    <a:lumMod val="75000"/>
                    <a:lumOff val="25000"/>
                  </a:schemeClr>
                </a:solidFill>
                <a:latin typeface="Helvetica" panose="020B0604020202020204" pitchFamily="34" charset="0"/>
                <a:cs typeface="Helvetica" panose="020B0604020202020204" pitchFamily="34" charset="0"/>
              </a:rPr>
              <a:t>SCADA</a:t>
            </a:r>
          </a:p>
          <a:p>
            <a:endParaRPr lang="en-US" sz="2200"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66" name="Rectangle 65">
            <a:extLst>
              <a:ext uri="{FF2B5EF4-FFF2-40B4-BE49-F238E27FC236}">
                <a16:creationId xmlns:a16="http://schemas.microsoft.com/office/drawing/2014/main" xmlns="" id="{7FEE1681-8DFC-414A-88AF-0F2EF73F3B55}"/>
              </a:ext>
            </a:extLst>
          </p:cNvPr>
          <p:cNvSpPr/>
          <p:nvPr/>
        </p:nvSpPr>
        <p:spPr>
          <a:xfrm>
            <a:off x="5334660" y="0"/>
            <a:ext cx="64005" cy="687718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7A46896E-8BDD-49B2-937C-2C68CCC894A8}"/>
              </a:ext>
            </a:extLst>
          </p:cNvPr>
          <p:cNvSpPr/>
          <p:nvPr/>
        </p:nvSpPr>
        <p:spPr>
          <a:xfrm>
            <a:off x="11225013" y="5948009"/>
            <a:ext cx="1575228" cy="1575228"/>
          </a:xfrm>
          <a:prstGeom prst="ellipse">
            <a:avLst/>
          </a:prstGeom>
          <a:solidFill>
            <a:srgbClr val="016D75"/>
          </a:solidFill>
          <a:ln w="88900">
            <a:solidFill>
              <a:srgbClr val="016D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xmlns="" id="{FFB7755E-3063-432C-9775-C20BB8B42A66}"/>
              </a:ext>
            </a:extLst>
          </p:cNvPr>
          <p:cNvSpPr/>
          <p:nvPr/>
        </p:nvSpPr>
        <p:spPr>
          <a:xfrm>
            <a:off x="11118998" y="6449214"/>
            <a:ext cx="1353113" cy="1353113"/>
          </a:xfrm>
          <a:prstGeom prst="ellipse">
            <a:avLst/>
          </a:prstGeom>
          <a:solidFill>
            <a:srgbClr val="02B2A1"/>
          </a:solidFill>
          <a:ln w="88900">
            <a:solidFill>
              <a:srgbClr val="02B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xmlns="" id="{04C2DB27-D191-4BE9-AECC-84F9DC18DCC4}"/>
              </a:ext>
            </a:extLst>
          </p:cNvPr>
          <p:cNvSpPr/>
          <p:nvPr/>
        </p:nvSpPr>
        <p:spPr>
          <a:xfrm>
            <a:off x="11567009" y="6296498"/>
            <a:ext cx="1353113" cy="1353113"/>
          </a:xfrm>
          <a:prstGeom prst="ellipse">
            <a:avLst/>
          </a:prstGeom>
          <a:solidFill>
            <a:srgbClr val="018E99"/>
          </a:solidFill>
          <a:ln w="88900">
            <a:solidFill>
              <a:srgbClr val="018E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xmlns="" id="{4A4629F2-781A-47FA-8D13-50C2727BC1D7}"/>
              </a:ext>
            </a:extLst>
          </p:cNvPr>
          <p:cNvSpPr/>
          <p:nvPr/>
        </p:nvSpPr>
        <p:spPr>
          <a:xfrm>
            <a:off x="409676" y="6433211"/>
            <a:ext cx="134635" cy="134635"/>
          </a:xfrm>
          <a:prstGeom prst="ellipse">
            <a:avLst/>
          </a:prstGeom>
          <a:solidFill>
            <a:srgbClr val="016D75"/>
          </a:solidFill>
          <a:ln w="88900">
            <a:solidFill>
              <a:srgbClr val="016D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xmlns="" id="{BDAA9745-37DC-42DE-BCED-B4DD5F596510}"/>
              </a:ext>
            </a:extLst>
          </p:cNvPr>
          <p:cNvSpPr/>
          <p:nvPr/>
        </p:nvSpPr>
        <p:spPr>
          <a:xfrm>
            <a:off x="844067" y="6430814"/>
            <a:ext cx="134635" cy="134635"/>
          </a:xfrm>
          <a:prstGeom prst="ellipse">
            <a:avLst/>
          </a:prstGeom>
          <a:solidFill>
            <a:schemeClr val="accent4">
              <a:lumMod val="60000"/>
              <a:lumOff val="40000"/>
            </a:schemeClr>
          </a:solidFill>
          <a:ln w="889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xmlns="" id="{E512F945-7880-4863-B2BC-3D6F9C7A3310}"/>
              </a:ext>
            </a:extLst>
          </p:cNvPr>
          <p:cNvSpPr/>
          <p:nvPr/>
        </p:nvSpPr>
        <p:spPr>
          <a:xfrm>
            <a:off x="1279063" y="6439525"/>
            <a:ext cx="134635" cy="134635"/>
          </a:xfrm>
          <a:prstGeom prst="ellipse">
            <a:avLst/>
          </a:prstGeom>
          <a:solidFill>
            <a:srgbClr val="02B2A1"/>
          </a:solidFill>
          <a:ln w="88900">
            <a:solidFill>
              <a:srgbClr val="02B2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xmlns="" id="{962A735F-A4EB-4A5C-8791-12967CC34555}"/>
              </a:ext>
            </a:extLst>
          </p:cNvPr>
          <p:cNvSpPr/>
          <p:nvPr/>
        </p:nvSpPr>
        <p:spPr>
          <a:xfrm>
            <a:off x="11823305" y="1975317"/>
            <a:ext cx="1575228" cy="1575228"/>
          </a:xfrm>
          <a:prstGeom prst="ellipse">
            <a:avLst/>
          </a:prstGeom>
          <a:noFill/>
          <a:ln w="3175">
            <a:solidFill>
              <a:srgbClr val="016D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xmlns="" id="{82D3ED4D-1FDC-478B-B658-4FF33B6C96ED}"/>
              </a:ext>
            </a:extLst>
          </p:cNvPr>
          <p:cNvSpPr/>
          <p:nvPr/>
        </p:nvSpPr>
        <p:spPr>
          <a:xfrm>
            <a:off x="6276985" y="4867521"/>
            <a:ext cx="799771" cy="799771"/>
          </a:xfrm>
          <a:prstGeom prst="ellipse">
            <a:avLst/>
          </a:prstGeom>
          <a:noFill/>
          <a:ln w="3175">
            <a:solidFill>
              <a:srgbClr val="016D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xmlns="" id="{8D68ABF8-4420-44C7-96B5-D4CFA7FE984D}"/>
              </a:ext>
            </a:extLst>
          </p:cNvPr>
          <p:cNvSpPr/>
          <p:nvPr/>
        </p:nvSpPr>
        <p:spPr>
          <a:xfrm>
            <a:off x="5137138" y="-1695470"/>
            <a:ext cx="2103352" cy="2103352"/>
          </a:xfrm>
          <a:prstGeom prst="ellipse">
            <a:avLst/>
          </a:prstGeom>
          <a:noFill/>
          <a:ln w="3175">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xmlns="" id="{F9DD0F04-3788-4FB8-8D3F-A0991CC0583C}"/>
              </a:ext>
            </a:extLst>
          </p:cNvPr>
          <p:cNvSpPr/>
          <p:nvPr/>
        </p:nvSpPr>
        <p:spPr>
          <a:xfrm>
            <a:off x="8998453" y="6154569"/>
            <a:ext cx="278642" cy="278642"/>
          </a:xfrm>
          <a:prstGeom prst="ellipse">
            <a:avLst/>
          </a:prstGeom>
          <a:noFill/>
          <a:ln w="31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xmlns="" id="{5A23ABD1-FB46-4B7E-8A63-D3B3D78A35B4}"/>
              </a:ext>
            </a:extLst>
          </p:cNvPr>
          <p:cNvCxnSpPr>
            <a:cxnSpLocks/>
          </p:cNvCxnSpPr>
          <p:nvPr/>
        </p:nvCxnSpPr>
        <p:spPr>
          <a:xfrm>
            <a:off x="10251330" y="1939342"/>
            <a:ext cx="0" cy="3222406"/>
          </a:xfrm>
          <a:prstGeom prst="line">
            <a:avLst/>
          </a:prstGeom>
          <a:ln w="38100" cap="rnd">
            <a:gradFill>
              <a:gsLst>
                <a:gs pos="0">
                  <a:schemeClr val="accent1">
                    <a:lumMod val="5000"/>
                    <a:lumOff val="95000"/>
                    <a:alpha val="79000"/>
                  </a:schemeClr>
                </a:gs>
                <a:gs pos="53000">
                  <a:schemeClr val="tx1">
                    <a:lumMod val="65000"/>
                    <a:lumOff val="35000"/>
                  </a:schemeClr>
                </a:gs>
                <a:gs pos="100000">
                  <a:schemeClr val="bg1">
                    <a:alpha val="70000"/>
                  </a:schemeClr>
                </a:gs>
              </a:gsLst>
              <a:lin ang="5400000" scaled="1"/>
            </a:gradFill>
            <a:round/>
          </a:ln>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xmlns="" id="{1C9EA5E8-FF50-42AF-8557-D35DC340B788}"/>
              </a:ext>
            </a:extLst>
          </p:cNvPr>
          <p:cNvCxnSpPr>
            <a:cxnSpLocks/>
          </p:cNvCxnSpPr>
          <p:nvPr/>
        </p:nvCxnSpPr>
        <p:spPr>
          <a:xfrm>
            <a:off x="9619959" y="1939342"/>
            <a:ext cx="0" cy="3222406"/>
          </a:xfrm>
          <a:prstGeom prst="line">
            <a:avLst/>
          </a:prstGeom>
          <a:ln w="38100" cap="rnd">
            <a:gradFill>
              <a:gsLst>
                <a:gs pos="0">
                  <a:schemeClr val="accent1">
                    <a:lumMod val="5000"/>
                    <a:lumOff val="95000"/>
                    <a:alpha val="79000"/>
                  </a:schemeClr>
                </a:gs>
                <a:gs pos="53000">
                  <a:schemeClr val="tx1">
                    <a:lumMod val="65000"/>
                    <a:lumOff val="35000"/>
                  </a:schemeClr>
                </a:gs>
                <a:gs pos="100000">
                  <a:schemeClr val="bg1">
                    <a:alpha val="70000"/>
                  </a:schemeClr>
                </a:gs>
              </a:gsLst>
              <a:lin ang="5400000" scaled="1"/>
            </a:gradFill>
            <a:round/>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xmlns="" id="{430C25E5-461A-4339-BE53-60B6413EA4C5}"/>
              </a:ext>
            </a:extLst>
          </p:cNvPr>
          <p:cNvCxnSpPr>
            <a:cxnSpLocks/>
          </p:cNvCxnSpPr>
          <p:nvPr/>
        </p:nvCxnSpPr>
        <p:spPr>
          <a:xfrm>
            <a:off x="8918249" y="1939342"/>
            <a:ext cx="0" cy="3222406"/>
          </a:xfrm>
          <a:prstGeom prst="line">
            <a:avLst/>
          </a:prstGeom>
          <a:ln w="38100" cap="rnd">
            <a:gradFill>
              <a:gsLst>
                <a:gs pos="0">
                  <a:schemeClr val="accent1">
                    <a:lumMod val="5000"/>
                    <a:lumOff val="95000"/>
                    <a:alpha val="79000"/>
                  </a:schemeClr>
                </a:gs>
                <a:gs pos="53000">
                  <a:schemeClr val="tx1">
                    <a:lumMod val="65000"/>
                    <a:lumOff val="35000"/>
                  </a:schemeClr>
                </a:gs>
                <a:gs pos="100000">
                  <a:schemeClr val="bg1">
                    <a:alpha val="70000"/>
                  </a:schemeClr>
                </a:gs>
              </a:gsLst>
              <a:lin ang="5400000" scaled="1"/>
            </a:gradFill>
            <a:round/>
          </a:ln>
        </p:spPr>
        <p:style>
          <a:lnRef idx="1">
            <a:schemeClr val="accent6"/>
          </a:lnRef>
          <a:fillRef idx="0">
            <a:schemeClr val="accent6"/>
          </a:fillRef>
          <a:effectRef idx="0">
            <a:schemeClr val="accent6"/>
          </a:effectRef>
          <a:fontRef idx="minor">
            <a:schemeClr val="tx1"/>
          </a:fontRef>
        </p:style>
      </p:cxnSp>
      <p:cxnSp>
        <p:nvCxnSpPr>
          <p:cNvPr id="35" name="Straight Connector 34">
            <a:extLst>
              <a:ext uri="{FF2B5EF4-FFF2-40B4-BE49-F238E27FC236}">
                <a16:creationId xmlns:a16="http://schemas.microsoft.com/office/drawing/2014/main" xmlns="" id="{2D0DC70E-D0E1-4AF3-9B3E-44E92358A2FC}"/>
              </a:ext>
            </a:extLst>
          </p:cNvPr>
          <p:cNvCxnSpPr>
            <a:cxnSpLocks/>
          </p:cNvCxnSpPr>
          <p:nvPr/>
        </p:nvCxnSpPr>
        <p:spPr>
          <a:xfrm>
            <a:off x="8246684" y="1939342"/>
            <a:ext cx="0" cy="3222406"/>
          </a:xfrm>
          <a:prstGeom prst="line">
            <a:avLst/>
          </a:prstGeom>
          <a:ln w="38100" cap="rnd">
            <a:gradFill>
              <a:gsLst>
                <a:gs pos="0">
                  <a:schemeClr val="accent1">
                    <a:lumMod val="5000"/>
                    <a:lumOff val="95000"/>
                    <a:alpha val="79000"/>
                  </a:schemeClr>
                </a:gs>
                <a:gs pos="53000">
                  <a:schemeClr val="tx1">
                    <a:lumMod val="65000"/>
                    <a:lumOff val="35000"/>
                  </a:schemeClr>
                </a:gs>
                <a:gs pos="100000">
                  <a:schemeClr val="bg1">
                    <a:alpha val="70000"/>
                  </a:schemeClr>
                </a:gs>
              </a:gsLst>
              <a:lin ang="5400000" scaled="1"/>
            </a:gradFill>
            <a:round/>
          </a:ln>
        </p:spPr>
        <p:style>
          <a:lnRef idx="1">
            <a:schemeClr val="accent6"/>
          </a:lnRef>
          <a:fillRef idx="0">
            <a:schemeClr val="accent6"/>
          </a:fillRef>
          <a:effectRef idx="0">
            <a:schemeClr val="accent6"/>
          </a:effectRef>
          <a:fontRef idx="minor">
            <a:schemeClr val="tx1"/>
          </a:fontRef>
        </p:style>
      </p:cxnSp>
      <p:sp>
        <p:nvSpPr>
          <p:cNvPr id="2" name="Rectangle: Rounded Corners 1">
            <a:extLst>
              <a:ext uri="{FF2B5EF4-FFF2-40B4-BE49-F238E27FC236}">
                <a16:creationId xmlns:a16="http://schemas.microsoft.com/office/drawing/2014/main" xmlns="" id="{74E59840-FF4C-473A-B5FA-98655327E0E8}"/>
              </a:ext>
            </a:extLst>
          </p:cNvPr>
          <p:cNvSpPr/>
          <p:nvPr/>
        </p:nvSpPr>
        <p:spPr>
          <a:xfrm>
            <a:off x="7078152" y="671332"/>
            <a:ext cx="231493" cy="534737"/>
          </a:xfrm>
          <a:prstGeom prst="roundRect">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xmlns="" id="{30D47EF2-68D6-40A1-8253-4D6F697A1325}"/>
              </a:ext>
            </a:extLst>
          </p:cNvPr>
          <p:cNvSpPr/>
          <p:nvPr/>
        </p:nvSpPr>
        <p:spPr>
          <a:xfrm>
            <a:off x="7335972" y="424148"/>
            <a:ext cx="383632" cy="77708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xmlns="" id="{C9AC3900-62E0-4CF0-AF65-67DF8183583B}"/>
              </a:ext>
            </a:extLst>
          </p:cNvPr>
          <p:cNvSpPr/>
          <p:nvPr/>
        </p:nvSpPr>
        <p:spPr>
          <a:xfrm>
            <a:off x="7767389" y="748036"/>
            <a:ext cx="259244" cy="534737"/>
          </a:xfrm>
          <a:prstGeom prst="round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3" name="Table 5">
            <a:extLst>
              <a:ext uri="{FF2B5EF4-FFF2-40B4-BE49-F238E27FC236}">
                <a16:creationId xmlns:a16="http://schemas.microsoft.com/office/drawing/2014/main" xmlns="" id="{98D8354D-FB76-45AA-A043-1A4E6F6B495F}"/>
              </a:ext>
            </a:extLst>
          </p:cNvPr>
          <p:cNvGraphicFramePr>
            <a:graphicFrameLocks noGrp="1"/>
          </p:cNvGraphicFramePr>
          <p:nvPr>
            <p:extLst>
              <p:ext uri="{D42A27DB-BD31-4B8C-83A1-F6EECF244321}">
                <p14:modId xmlns:p14="http://schemas.microsoft.com/office/powerpoint/2010/main" val="91952621"/>
              </p:ext>
            </p:extLst>
          </p:nvPr>
        </p:nvGraphicFramePr>
        <p:xfrm>
          <a:off x="5613441" y="1052987"/>
          <a:ext cx="6340134" cy="4237149"/>
        </p:xfrm>
        <a:graphic>
          <a:graphicData uri="http://schemas.openxmlformats.org/drawingml/2006/table">
            <a:tbl>
              <a:tblPr firstRow="1" bandRow="1">
                <a:tableStyleId>{1FECB4D8-DB02-4DC6-A0A2-4F2EBAE1DC90}</a:tableStyleId>
              </a:tblPr>
              <a:tblGrid>
                <a:gridCol w="570412">
                  <a:extLst>
                    <a:ext uri="{9D8B030D-6E8A-4147-A177-3AD203B41FA5}">
                      <a16:colId xmlns:a16="http://schemas.microsoft.com/office/drawing/2014/main" xmlns="" val="3084395976"/>
                    </a:ext>
                  </a:extLst>
                </a:gridCol>
                <a:gridCol w="2037145">
                  <a:extLst>
                    <a:ext uri="{9D8B030D-6E8A-4147-A177-3AD203B41FA5}">
                      <a16:colId xmlns:a16="http://schemas.microsoft.com/office/drawing/2014/main" xmlns="" val="2973427056"/>
                    </a:ext>
                  </a:extLst>
                </a:gridCol>
                <a:gridCol w="740779">
                  <a:extLst>
                    <a:ext uri="{9D8B030D-6E8A-4147-A177-3AD203B41FA5}">
                      <a16:colId xmlns:a16="http://schemas.microsoft.com/office/drawing/2014/main" xmlns="" val="1023006440"/>
                    </a:ext>
                  </a:extLst>
                </a:gridCol>
                <a:gridCol w="617071">
                  <a:extLst>
                    <a:ext uri="{9D8B030D-6E8A-4147-A177-3AD203B41FA5}">
                      <a16:colId xmlns:a16="http://schemas.microsoft.com/office/drawing/2014/main" xmlns="" val="1226332879"/>
                    </a:ext>
                  </a:extLst>
                </a:gridCol>
                <a:gridCol w="670924">
                  <a:extLst>
                    <a:ext uri="{9D8B030D-6E8A-4147-A177-3AD203B41FA5}">
                      <a16:colId xmlns:a16="http://schemas.microsoft.com/office/drawing/2014/main" xmlns="" val="1342789734"/>
                    </a:ext>
                  </a:extLst>
                </a:gridCol>
                <a:gridCol w="1703803">
                  <a:extLst>
                    <a:ext uri="{9D8B030D-6E8A-4147-A177-3AD203B41FA5}">
                      <a16:colId xmlns:a16="http://schemas.microsoft.com/office/drawing/2014/main" xmlns="" val="3100107057"/>
                    </a:ext>
                  </a:extLst>
                </a:gridCol>
              </a:tblGrid>
              <a:tr h="635886">
                <a:tc>
                  <a:txBody>
                    <a:bodyPr/>
                    <a:lstStyle/>
                    <a:p>
                      <a:pPr algn="ctr" fontAlgn="ctr"/>
                      <a:r>
                        <a:rPr lang="en-US" sz="1400" u="none" strike="noStrike" dirty="0">
                          <a:effectLst/>
                        </a:rPr>
                        <a:t>NO</a:t>
                      </a:r>
                      <a:endParaRPr lang="en-US" sz="1400" b="0" i="0" u="none" strike="noStrike" dirty="0">
                        <a:solidFill>
                          <a:srgbClr val="000000"/>
                        </a:solidFill>
                        <a:effectLst/>
                        <a:latin typeface="Calibri" panose="020F0502020204030204" pitchFamily="34" charset="0"/>
                      </a:endParaRPr>
                    </a:p>
                  </a:txBody>
                  <a:tcPr marL="99641" marR="99641" marT="49820" marB="49820" anchor="ctr"/>
                </a:tc>
                <a:tc>
                  <a:txBody>
                    <a:bodyPr/>
                    <a:lstStyle/>
                    <a:p>
                      <a:pPr algn="ctr" fontAlgn="ctr"/>
                      <a:r>
                        <a:rPr lang="en-US" sz="1400" u="none" strike="noStrike" dirty="0">
                          <a:effectLst/>
                        </a:rPr>
                        <a:t>DATA KEYPOINT</a:t>
                      </a:r>
                      <a:endParaRPr lang="en-US" sz="1400" b="0" i="0" u="none" strike="noStrike" dirty="0">
                        <a:solidFill>
                          <a:srgbClr val="000000"/>
                        </a:solidFill>
                        <a:effectLst/>
                        <a:latin typeface="Calibri" panose="020F0502020204030204" pitchFamily="34" charset="0"/>
                      </a:endParaRPr>
                    </a:p>
                  </a:txBody>
                  <a:tcPr marL="99641" marR="99641" marT="49820" marB="49820" anchor="ctr"/>
                </a:tc>
                <a:tc>
                  <a:txBody>
                    <a:bodyPr/>
                    <a:lstStyle/>
                    <a:p>
                      <a:pPr algn="ctr" fontAlgn="ctr"/>
                      <a:r>
                        <a:rPr lang="en-US" sz="1400" u="none" strike="noStrike" dirty="0">
                          <a:effectLst/>
                        </a:rPr>
                        <a:t>2019</a:t>
                      </a:r>
                      <a:endParaRPr lang="en-US" sz="1400" b="0" i="0" u="none" strike="noStrike" dirty="0">
                        <a:solidFill>
                          <a:srgbClr val="000000"/>
                        </a:solidFill>
                        <a:effectLst/>
                        <a:latin typeface="Calibri" panose="020F0502020204030204" pitchFamily="34" charset="0"/>
                      </a:endParaRPr>
                    </a:p>
                  </a:txBody>
                  <a:tcPr marL="99641" marR="99641" marT="49820" marB="49820" anchor="ctr"/>
                </a:tc>
                <a:tc>
                  <a:txBody>
                    <a:bodyPr/>
                    <a:lstStyle/>
                    <a:p>
                      <a:pPr algn="ctr" fontAlgn="ctr"/>
                      <a:r>
                        <a:rPr lang="en-US" sz="1400" u="none" strike="noStrike" dirty="0">
                          <a:effectLst/>
                        </a:rPr>
                        <a:t>2020</a:t>
                      </a:r>
                      <a:endParaRPr lang="en-US" sz="1400" b="0" i="0" u="none" strike="noStrike" dirty="0">
                        <a:solidFill>
                          <a:srgbClr val="000000"/>
                        </a:solidFill>
                        <a:effectLst/>
                        <a:latin typeface="Calibri" panose="020F0502020204030204" pitchFamily="34" charset="0"/>
                      </a:endParaRPr>
                    </a:p>
                  </a:txBody>
                  <a:tcPr anchor="ctr"/>
                </a:tc>
                <a:tc>
                  <a:txBody>
                    <a:bodyPr/>
                    <a:lstStyle/>
                    <a:p>
                      <a:pPr algn="ctr" fontAlgn="ctr"/>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anchor="ctr"/>
                </a:tc>
                <a:tc>
                  <a:txBody>
                    <a:bodyPr/>
                    <a:lstStyle/>
                    <a:p>
                      <a:pPr algn="ctr" fontAlgn="ctr"/>
                      <a:r>
                        <a:rPr lang="en-US" sz="1400" u="none" strike="noStrike" dirty="0">
                          <a:effectLst/>
                        </a:rPr>
                        <a:t>KET</a:t>
                      </a:r>
                      <a:endParaRPr lang="en-US" sz="14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xmlns="" val="989700235"/>
                  </a:ext>
                </a:extLst>
              </a:tr>
              <a:tr h="525543">
                <a:tc>
                  <a:txBody>
                    <a:bodyPr/>
                    <a:lstStyle/>
                    <a:p>
                      <a:pPr algn="ctr" fontAlgn="ctr"/>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l" fontAlgn="ctr"/>
                      <a:r>
                        <a:rPr lang="en-US" sz="1400" u="none" strike="noStrike" dirty="0">
                          <a:effectLst/>
                        </a:rPr>
                        <a:t>PENYULANG</a:t>
                      </a:r>
                      <a:endParaRPr lang="en-US" sz="1400" b="0" i="0" u="none" strike="noStrike" dirty="0">
                        <a:solidFill>
                          <a:srgbClr val="000000"/>
                        </a:solidFill>
                        <a:effectLst/>
                        <a:latin typeface="Calibri" panose="020F0502020204030204" pitchFamily="34" charset="0"/>
                      </a:endParaRPr>
                    </a:p>
                  </a:txBody>
                  <a:tcPr marL="99641" marR="8303" marT="8303" marB="0" anchor="ctr"/>
                </a:tc>
                <a:tc>
                  <a:txBody>
                    <a:bodyPr/>
                    <a:lstStyle/>
                    <a:p>
                      <a:pPr algn="ctr" fontAlgn="ctr"/>
                      <a:r>
                        <a:rPr lang="en-US" sz="1400" u="none" strike="noStrike" dirty="0">
                          <a:effectLst/>
                        </a:rPr>
                        <a:t>167</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185</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18</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100% INTEGRASI SCADA</a:t>
                      </a:r>
                      <a:endParaRPr lang="en-US" sz="1400" b="0" i="0" u="none" strike="noStrike" dirty="0">
                        <a:solidFill>
                          <a:srgbClr val="000000"/>
                        </a:solidFill>
                        <a:effectLst/>
                        <a:latin typeface="Calibri" panose="020F0502020204030204" pitchFamily="34" charset="0"/>
                      </a:endParaRPr>
                    </a:p>
                  </a:txBody>
                  <a:tcPr marL="8303" marR="8303" marT="8303" marB="0" anchor="ctr"/>
                </a:tc>
                <a:extLst>
                  <a:ext uri="{0D108BD9-81ED-4DB2-BD59-A6C34878D82A}">
                    <a16:rowId xmlns:a16="http://schemas.microsoft.com/office/drawing/2014/main" xmlns="" val="2264169317"/>
                  </a:ext>
                </a:extLst>
              </a:tr>
              <a:tr h="525543">
                <a:tc>
                  <a:txBody>
                    <a:bodyPr/>
                    <a:lstStyle/>
                    <a:p>
                      <a:pPr algn="ctr" fontAlgn="ctr"/>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l" fontAlgn="ctr"/>
                      <a:r>
                        <a:rPr lang="en-US" sz="1400" u="none" strike="noStrike" dirty="0">
                          <a:effectLst/>
                        </a:rPr>
                        <a:t>KUBIKEL 20 KV (INC &amp; OUT)</a:t>
                      </a:r>
                      <a:endParaRPr lang="en-US" sz="1400" b="0" i="0" u="none" strike="noStrike" dirty="0">
                        <a:solidFill>
                          <a:srgbClr val="000000"/>
                        </a:solidFill>
                        <a:effectLst/>
                        <a:latin typeface="Calibri" panose="020F0502020204030204" pitchFamily="34" charset="0"/>
                      </a:endParaRPr>
                    </a:p>
                  </a:txBody>
                  <a:tcPr marL="99641" marR="8303" marT="8303" marB="0" anchor="ctr"/>
                </a:tc>
                <a:tc>
                  <a:txBody>
                    <a:bodyPr/>
                    <a:lstStyle/>
                    <a:p>
                      <a:pPr algn="ctr" fontAlgn="ctr"/>
                      <a:r>
                        <a:rPr lang="en-US" sz="1400" u="none" strike="noStrike" dirty="0">
                          <a:effectLst/>
                        </a:rPr>
                        <a:t>249</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256</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7</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marL="0" marR="0" lvl="0" indent="0" algn="ctr" defTabSz="1079922" rtl="0" eaLnBrk="1" fontAlgn="ctr" latinLnBrk="0" hangingPunct="1">
                        <a:lnSpc>
                          <a:spcPct val="100000"/>
                        </a:lnSpc>
                        <a:spcBef>
                          <a:spcPts val="0"/>
                        </a:spcBef>
                        <a:spcAft>
                          <a:spcPts val="0"/>
                        </a:spcAft>
                        <a:buClrTx/>
                        <a:buSzTx/>
                        <a:buFontTx/>
                        <a:buNone/>
                        <a:tabLst/>
                        <a:defRPr/>
                      </a:pPr>
                      <a:r>
                        <a:rPr lang="en-US" sz="1400" u="none" strike="noStrike" dirty="0">
                          <a:effectLst/>
                        </a:rPr>
                        <a:t>100% INTEGRASI SCADA</a:t>
                      </a:r>
                      <a:endParaRPr lang="en-US" sz="1400" b="0" i="0" u="none" strike="noStrike" dirty="0">
                        <a:solidFill>
                          <a:srgbClr val="000000"/>
                        </a:solidFill>
                        <a:effectLst/>
                        <a:latin typeface="Calibri" panose="020F0502020204030204" pitchFamily="34" charset="0"/>
                      </a:endParaRPr>
                    </a:p>
                  </a:txBody>
                  <a:tcPr marL="8303" marR="8303" marT="8303" marB="0" anchor="ctr"/>
                </a:tc>
                <a:extLst>
                  <a:ext uri="{0D108BD9-81ED-4DB2-BD59-A6C34878D82A}">
                    <a16:rowId xmlns:a16="http://schemas.microsoft.com/office/drawing/2014/main" xmlns="" val="1250686945"/>
                  </a:ext>
                </a:extLst>
              </a:tr>
              <a:tr h="525543">
                <a:tc>
                  <a:txBody>
                    <a:bodyPr/>
                    <a:lstStyle/>
                    <a:p>
                      <a:pPr algn="ctr" fontAlgn="ctr"/>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l" fontAlgn="ctr"/>
                      <a:r>
                        <a:rPr lang="en-US" sz="1400" u="none" strike="noStrike" dirty="0">
                          <a:effectLst/>
                        </a:rPr>
                        <a:t>LBS</a:t>
                      </a:r>
                      <a:endParaRPr lang="en-US" sz="1400" b="0" i="0" u="none" strike="noStrike" dirty="0">
                        <a:solidFill>
                          <a:srgbClr val="000000"/>
                        </a:solidFill>
                        <a:effectLst/>
                        <a:latin typeface="Calibri" panose="020F0502020204030204" pitchFamily="34" charset="0"/>
                      </a:endParaRPr>
                    </a:p>
                  </a:txBody>
                  <a:tcPr marL="99641" marR="8303" marT="8303" marB="0" anchor="ctr"/>
                </a:tc>
                <a:tc>
                  <a:txBody>
                    <a:bodyPr/>
                    <a:lstStyle/>
                    <a:p>
                      <a:pPr algn="ctr" fontAlgn="ctr"/>
                      <a:r>
                        <a:rPr lang="en-US" sz="1400" u="none" strike="noStrike" dirty="0">
                          <a:effectLst/>
                        </a:rPr>
                        <a:t>263</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359</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96</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marL="0" marR="0" lvl="0" indent="0" algn="ctr" defTabSz="1079922" rtl="0" eaLnBrk="1" fontAlgn="ctr" latinLnBrk="0" hangingPunct="1">
                        <a:lnSpc>
                          <a:spcPct val="100000"/>
                        </a:lnSpc>
                        <a:spcBef>
                          <a:spcPts val="0"/>
                        </a:spcBef>
                        <a:spcAft>
                          <a:spcPts val="0"/>
                        </a:spcAft>
                        <a:buClrTx/>
                        <a:buSzTx/>
                        <a:buFontTx/>
                        <a:buNone/>
                        <a:tabLst/>
                        <a:defRPr/>
                      </a:pPr>
                      <a:r>
                        <a:rPr lang="en-US" sz="1400" u="none" strike="noStrike" dirty="0">
                          <a:effectLst/>
                        </a:rPr>
                        <a:t>100% INTEGRASI SCADA</a:t>
                      </a:r>
                      <a:endParaRPr lang="en-US" sz="1400" b="0" i="0" u="none" strike="noStrike" dirty="0">
                        <a:solidFill>
                          <a:srgbClr val="000000"/>
                        </a:solidFill>
                        <a:effectLst/>
                        <a:latin typeface="Calibri" panose="020F0502020204030204" pitchFamily="34" charset="0"/>
                      </a:endParaRPr>
                    </a:p>
                  </a:txBody>
                  <a:tcPr marL="8303" marR="8303" marT="8303" marB="0" anchor="ctr"/>
                </a:tc>
                <a:extLst>
                  <a:ext uri="{0D108BD9-81ED-4DB2-BD59-A6C34878D82A}">
                    <a16:rowId xmlns:a16="http://schemas.microsoft.com/office/drawing/2014/main" xmlns="" val="2040804050"/>
                  </a:ext>
                </a:extLst>
              </a:tr>
              <a:tr h="525543">
                <a:tc>
                  <a:txBody>
                    <a:bodyPr/>
                    <a:lstStyle/>
                    <a:p>
                      <a:pPr algn="ctr" fontAlgn="ctr"/>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l" fontAlgn="ctr"/>
                      <a:r>
                        <a:rPr lang="en-US" sz="1400" u="none" strike="noStrike" dirty="0">
                          <a:effectLst/>
                        </a:rPr>
                        <a:t>RECLOSER</a:t>
                      </a:r>
                      <a:endParaRPr lang="en-US" sz="1400" b="0" i="0" u="none" strike="noStrike" dirty="0">
                        <a:solidFill>
                          <a:srgbClr val="000000"/>
                        </a:solidFill>
                        <a:effectLst/>
                        <a:latin typeface="Calibri" panose="020F0502020204030204" pitchFamily="34" charset="0"/>
                      </a:endParaRPr>
                    </a:p>
                  </a:txBody>
                  <a:tcPr marL="99641" marR="8303" marT="8303" marB="0" anchor="ctr"/>
                </a:tc>
                <a:tc>
                  <a:txBody>
                    <a:bodyPr/>
                    <a:lstStyle/>
                    <a:p>
                      <a:pPr algn="ctr" fontAlgn="ctr"/>
                      <a:r>
                        <a:rPr lang="en-US" sz="1400" u="none" strike="noStrike" dirty="0">
                          <a:effectLst/>
                        </a:rPr>
                        <a:t>122</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a:effectLst/>
                        </a:rPr>
                        <a:t>165</a:t>
                      </a:r>
                      <a:endParaRPr lang="en-US" sz="1400" b="0" i="0" u="none" strike="noStrike">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43</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marL="0" marR="0" lvl="0" indent="0" algn="ctr" defTabSz="1079922" rtl="0" eaLnBrk="1" fontAlgn="ctr" latinLnBrk="0" hangingPunct="1">
                        <a:lnSpc>
                          <a:spcPct val="100000"/>
                        </a:lnSpc>
                        <a:spcBef>
                          <a:spcPts val="0"/>
                        </a:spcBef>
                        <a:spcAft>
                          <a:spcPts val="0"/>
                        </a:spcAft>
                        <a:buClrTx/>
                        <a:buSzTx/>
                        <a:buFontTx/>
                        <a:buNone/>
                        <a:tabLst/>
                        <a:defRPr/>
                      </a:pPr>
                      <a:r>
                        <a:rPr lang="en-US" sz="1400" u="none" strike="noStrike" dirty="0">
                          <a:effectLst/>
                        </a:rPr>
                        <a:t>100% INTEGRASI SCADA</a:t>
                      </a:r>
                      <a:endParaRPr lang="en-US" sz="1400" b="0" i="0" u="none" strike="noStrike" dirty="0">
                        <a:solidFill>
                          <a:srgbClr val="000000"/>
                        </a:solidFill>
                        <a:effectLst/>
                        <a:latin typeface="Calibri" panose="020F0502020204030204" pitchFamily="34" charset="0"/>
                      </a:endParaRPr>
                    </a:p>
                  </a:txBody>
                  <a:tcPr marL="8303" marR="8303" marT="8303" marB="0" anchor="ctr"/>
                </a:tc>
                <a:extLst>
                  <a:ext uri="{0D108BD9-81ED-4DB2-BD59-A6C34878D82A}">
                    <a16:rowId xmlns:a16="http://schemas.microsoft.com/office/drawing/2014/main" xmlns="" val="249646590"/>
                  </a:ext>
                </a:extLst>
              </a:tr>
              <a:tr h="525543">
                <a:tc>
                  <a:txBody>
                    <a:bodyPr/>
                    <a:lstStyle/>
                    <a:p>
                      <a:pPr algn="ctr" fontAlgn="ctr"/>
                      <a:r>
                        <a:rPr lang="en-US" sz="1400" u="none" strike="noStrike" dirty="0">
                          <a:effectLst/>
                        </a:rPr>
                        <a:t>5</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l" fontAlgn="ctr"/>
                      <a:r>
                        <a:rPr lang="en-US" sz="1400" u="none" strike="noStrike" dirty="0">
                          <a:effectLst/>
                        </a:rPr>
                        <a:t>FUSE SAVER</a:t>
                      </a:r>
                      <a:endParaRPr lang="en-US" sz="1400" b="0" i="0" u="none" strike="noStrike" dirty="0">
                        <a:solidFill>
                          <a:srgbClr val="000000"/>
                        </a:solidFill>
                        <a:effectLst/>
                        <a:latin typeface="Calibri" panose="020F0502020204030204" pitchFamily="34" charset="0"/>
                      </a:endParaRPr>
                    </a:p>
                  </a:txBody>
                  <a:tcPr marL="99641" marR="8303" marT="8303" marB="0" anchor="ctr"/>
                </a:tc>
                <a:tc>
                  <a:txBody>
                    <a:bodyPr/>
                    <a:lstStyle/>
                    <a:p>
                      <a:pPr algn="ctr" fontAlgn="ctr"/>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12</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marL="0" marR="0" lvl="0" indent="0" algn="ctr" defTabSz="1079922" rtl="0" eaLnBrk="1" fontAlgn="ctr" latinLnBrk="0" hangingPunct="1">
                        <a:lnSpc>
                          <a:spcPct val="100000"/>
                        </a:lnSpc>
                        <a:spcBef>
                          <a:spcPts val="0"/>
                        </a:spcBef>
                        <a:spcAft>
                          <a:spcPts val="0"/>
                        </a:spcAft>
                        <a:buClrTx/>
                        <a:buSzTx/>
                        <a:buFontTx/>
                        <a:buNone/>
                        <a:tabLst/>
                        <a:defRPr/>
                      </a:pPr>
                      <a:r>
                        <a:rPr lang="en-US" sz="1400" u="none" strike="noStrike" dirty="0">
                          <a:effectLst/>
                        </a:rPr>
                        <a:t>100% INTEGRASI SCADA</a:t>
                      </a:r>
                      <a:endParaRPr lang="en-US" sz="1400" b="0" i="0" u="none" strike="noStrike" dirty="0">
                        <a:solidFill>
                          <a:srgbClr val="000000"/>
                        </a:solidFill>
                        <a:effectLst/>
                        <a:latin typeface="Calibri" panose="020F0502020204030204" pitchFamily="34" charset="0"/>
                      </a:endParaRPr>
                    </a:p>
                  </a:txBody>
                  <a:tcPr marL="8303" marR="8303" marT="8303" marB="0" anchor="ctr"/>
                </a:tc>
                <a:extLst>
                  <a:ext uri="{0D108BD9-81ED-4DB2-BD59-A6C34878D82A}">
                    <a16:rowId xmlns:a16="http://schemas.microsoft.com/office/drawing/2014/main" xmlns="" val="4137090085"/>
                  </a:ext>
                </a:extLst>
              </a:tr>
              <a:tr h="448005">
                <a:tc>
                  <a:txBody>
                    <a:bodyPr/>
                    <a:lstStyle/>
                    <a:p>
                      <a:pPr algn="ctr" fontAlgn="ctr"/>
                      <a:r>
                        <a:rPr lang="en-US" sz="1400" u="none" strike="noStrike" dirty="0">
                          <a:effectLst/>
                        </a:rPr>
                        <a:t>6</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l" fontAlgn="ctr"/>
                      <a:r>
                        <a:rPr lang="en-US" sz="1400" u="none" strike="noStrike">
                          <a:effectLst/>
                        </a:rPr>
                        <a:t>FAULT INDICATOR</a:t>
                      </a:r>
                      <a:endParaRPr lang="en-US" sz="1400" b="0" i="0" u="none" strike="noStrike">
                        <a:solidFill>
                          <a:srgbClr val="000000"/>
                        </a:solidFill>
                        <a:effectLst/>
                        <a:latin typeface="Calibri" panose="020F0502020204030204" pitchFamily="34" charset="0"/>
                      </a:endParaRPr>
                    </a:p>
                  </a:txBody>
                  <a:tcPr marL="99641" marR="8303" marT="8303" marB="0" anchor="ctr"/>
                </a:tc>
                <a:tc>
                  <a:txBody>
                    <a:bodyPr/>
                    <a:lstStyle/>
                    <a:p>
                      <a:pPr algn="ctr" fontAlgn="ctr"/>
                      <a:r>
                        <a:rPr lang="en-US" sz="1400" u="none" strike="noStrike" dirty="0">
                          <a:effectLst/>
                        </a:rPr>
                        <a:t>151</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456</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305</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93% INTEGRASI SCADA</a:t>
                      </a:r>
                      <a:endParaRPr lang="en-US" sz="1400" b="0" i="0" u="none" strike="noStrike" dirty="0">
                        <a:solidFill>
                          <a:srgbClr val="000000"/>
                        </a:solidFill>
                        <a:effectLst/>
                        <a:latin typeface="Calibri" panose="020F0502020204030204" pitchFamily="34" charset="0"/>
                      </a:endParaRPr>
                    </a:p>
                  </a:txBody>
                  <a:tcPr marL="8303" marR="8303" marT="8303" marB="0" anchor="ctr"/>
                </a:tc>
                <a:extLst>
                  <a:ext uri="{0D108BD9-81ED-4DB2-BD59-A6C34878D82A}">
                    <a16:rowId xmlns:a16="http://schemas.microsoft.com/office/drawing/2014/main" xmlns="" val="1825881316"/>
                  </a:ext>
                </a:extLst>
              </a:tr>
              <a:tr h="525543">
                <a:tc>
                  <a:txBody>
                    <a:bodyPr/>
                    <a:lstStyle/>
                    <a:p>
                      <a:pPr algn="ctr" fontAlgn="ctr"/>
                      <a:r>
                        <a:rPr lang="en-US" sz="1400" u="none" strike="noStrike" dirty="0">
                          <a:effectLst/>
                        </a:rPr>
                        <a:t>7</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l" fontAlgn="ctr"/>
                      <a:r>
                        <a:rPr lang="en-US" sz="1400" u="none" strike="noStrike" dirty="0">
                          <a:effectLst/>
                        </a:rPr>
                        <a:t>ASS</a:t>
                      </a:r>
                      <a:endParaRPr lang="en-US" sz="1400" b="0" i="0" u="none" strike="noStrike" dirty="0">
                        <a:solidFill>
                          <a:srgbClr val="000000"/>
                        </a:solidFill>
                        <a:effectLst/>
                        <a:latin typeface="Calibri" panose="020F0502020204030204" pitchFamily="34" charset="0"/>
                      </a:endParaRPr>
                    </a:p>
                  </a:txBody>
                  <a:tcPr marL="99641" marR="8303" marT="8303" marB="0" anchor="ctr"/>
                </a:tc>
                <a:tc>
                  <a:txBody>
                    <a:bodyPr/>
                    <a:lstStyle/>
                    <a:p>
                      <a:pPr algn="ctr" fontAlgn="ctr"/>
                      <a:r>
                        <a:rPr lang="en-US" sz="1400" u="none" strike="noStrike" dirty="0">
                          <a:effectLst/>
                        </a:rPr>
                        <a:t>9</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7</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8303" marR="8303" marT="8303" marB="0" anchor="ctr"/>
                </a:tc>
                <a:tc>
                  <a:txBody>
                    <a:bodyPr/>
                    <a:lstStyle/>
                    <a:p>
                      <a:pPr algn="ctr" fontAlgn="ctr"/>
                      <a:r>
                        <a:rPr lang="en-US" sz="1400" u="none" strike="noStrike" dirty="0">
                          <a:effectLst/>
                        </a:rPr>
                        <a:t>100% INTEGRASI SCADA</a:t>
                      </a:r>
                      <a:endParaRPr lang="en-US" sz="1400" b="0" i="0" u="none" strike="noStrike" dirty="0">
                        <a:solidFill>
                          <a:srgbClr val="000000"/>
                        </a:solidFill>
                        <a:effectLst/>
                        <a:latin typeface="Calibri" panose="020F0502020204030204" pitchFamily="34" charset="0"/>
                      </a:endParaRPr>
                    </a:p>
                  </a:txBody>
                  <a:tcPr marL="8303" marR="8303" marT="8303" marB="0" anchor="ctr"/>
                </a:tc>
                <a:extLst>
                  <a:ext uri="{0D108BD9-81ED-4DB2-BD59-A6C34878D82A}">
                    <a16:rowId xmlns:a16="http://schemas.microsoft.com/office/drawing/2014/main" xmlns="" val="2790416278"/>
                  </a:ext>
                </a:extLst>
              </a:tr>
            </a:tbl>
          </a:graphicData>
        </a:graphic>
      </p:graphicFrame>
      <p:grpSp>
        <p:nvGrpSpPr>
          <p:cNvPr id="38" name="Group 37">
            <a:extLst>
              <a:ext uri="{FF2B5EF4-FFF2-40B4-BE49-F238E27FC236}">
                <a16:creationId xmlns:a16="http://schemas.microsoft.com/office/drawing/2014/main" xmlns="" id="{195EAC20-0118-49AF-BC19-144542DE470F}"/>
              </a:ext>
            </a:extLst>
          </p:cNvPr>
          <p:cNvGrpSpPr/>
          <p:nvPr/>
        </p:nvGrpSpPr>
        <p:grpSpPr>
          <a:xfrm>
            <a:off x="10411982" y="223354"/>
            <a:ext cx="1526100" cy="515214"/>
            <a:chOff x="9309498" y="641714"/>
            <a:chExt cx="1526100" cy="515214"/>
          </a:xfrm>
          <a:noFill/>
        </p:grpSpPr>
        <p:sp>
          <p:nvSpPr>
            <p:cNvPr id="39" name="Rectangle 38">
              <a:extLst>
                <a:ext uri="{FF2B5EF4-FFF2-40B4-BE49-F238E27FC236}">
                  <a16:creationId xmlns:a16="http://schemas.microsoft.com/office/drawing/2014/main" xmlns="" id="{41AE70F1-ED72-4051-AEE6-2FCCDBA432F0}"/>
                </a:ext>
              </a:extLst>
            </p:cNvPr>
            <p:cNvSpPr/>
            <p:nvPr/>
          </p:nvSpPr>
          <p:spPr>
            <a:xfrm>
              <a:off x="9309498" y="641714"/>
              <a:ext cx="1526100" cy="5152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Hasil gambar untuk pln logo png">
              <a:extLst>
                <a:ext uri="{FF2B5EF4-FFF2-40B4-BE49-F238E27FC236}">
                  <a16:creationId xmlns:a16="http://schemas.microsoft.com/office/drawing/2014/main" xmlns="" id="{2756F063-031F-4A4F-938A-FD907ED87C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grpFill/>
          </p:spPr>
        </p:pic>
      </p:grpSp>
      <p:sp>
        <p:nvSpPr>
          <p:cNvPr id="41" name="Oval 40">
            <a:extLst>
              <a:ext uri="{FF2B5EF4-FFF2-40B4-BE49-F238E27FC236}">
                <a16:creationId xmlns:a16="http://schemas.microsoft.com/office/drawing/2014/main" xmlns="" id="{872B42A6-84B2-468E-A406-60C57F5BFBFE}"/>
              </a:ext>
            </a:extLst>
          </p:cNvPr>
          <p:cNvSpPr/>
          <p:nvPr/>
        </p:nvSpPr>
        <p:spPr>
          <a:xfrm>
            <a:off x="6736611" y="6293890"/>
            <a:ext cx="1575228" cy="1575228"/>
          </a:xfrm>
          <a:prstGeom prst="ellipse">
            <a:avLst/>
          </a:prstGeom>
          <a:noFill/>
          <a:ln w="3175">
            <a:solidFill>
              <a:srgbClr val="FF5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3392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xmlns="" id="{2391C084-6FB1-4177-B39F-53561CA682BB}"/>
              </a:ext>
            </a:extLst>
          </p:cNvPr>
          <p:cNvSpPr>
            <a:spLocks noGrp="1"/>
          </p:cNvSpPr>
          <p:nvPr>
            <p:ph type="title"/>
          </p:nvPr>
        </p:nvSpPr>
        <p:spPr/>
        <p:txBody>
          <a:bodyPr/>
          <a:lstStyle/>
          <a:p>
            <a:r>
              <a:rPr lang="en-US" dirty="0"/>
              <a:t>PEMELIHARAAN</a:t>
            </a:r>
            <a:endParaRPr lang="en-ID" dirty="0"/>
          </a:p>
        </p:txBody>
      </p:sp>
      <p:sp>
        <p:nvSpPr>
          <p:cNvPr id="18" name="Rectangle 10"/>
          <p:cNvSpPr/>
          <p:nvPr/>
        </p:nvSpPr>
        <p:spPr>
          <a:xfrm>
            <a:off x="227075" y="1109297"/>
            <a:ext cx="9769626" cy="923330"/>
          </a:xfrm>
          <a:prstGeom prst="rect">
            <a:avLst/>
          </a:prstGeom>
        </p:spPr>
        <p:txBody>
          <a:bodyPr wrap="square">
            <a:spAutoFit/>
          </a:bodyPr>
          <a:lstStyle/>
          <a:p>
            <a:pPr lvl="0" fontAlgn="base">
              <a:lnSpc>
                <a:spcPct val="90000"/>
              </a:lnSpc>
              <a:spcBef>
                <a:spcPct val="0"/>
              </a:spcBef>
              <a:spcAft>
                <a:spcPct val="0"/>
              </a:spcAft>
            </a:pPr>
            <a:r>
              <a:rPr lang="en-US" altLang="en-US" b="1" dirty="0">
                <a:solidFill>
                  <a:srgbClr val="2F5597"/>
                </a:solidFill>
                <a:latin typeface="Myriad Pro" panose="020B0503030403020204"/>
                <a:ea typeface="SimSun" panose="02010600030101010101" pitchFamily="2" charset="-122"/>
                <a:sym typeface="Arial" panose="020B0604020202020204" pitchFamily="34" charset="0"/>
              </a:rPr>
              <a:t>EKSEKUSI TKP MAKSIMAL H+1</a:t>
            </a:r>
          </a:p>
          <a:p>
            <a:pPr lvl="0" fontAlgn="base">
              <a:lnSpc>
                <a:spcPct val="90000"/>
              </a:lnSpc>
              <a:spcBef>
                <a:spcPct val="0"/>
              </a:spcBef>
              <a:spcAft>
                <a:spcPct val="0"/>
              </a:spcAft>
            </a:pPr>
            <a:r>
              <a:rPr lang="en-US" sz="1400" b="1" i="1" dirty="0" err="1"/>
              <a:t>Melakukan</a:t>
            </a:r>
            <a:r>
              <a:rPr lang="en-US" sz="1400" b="1" i="1" dirty="0"/>
              <a:t> </a:t>
            </a:r>
            <a:r>
              <a:rPr lang="en-US" sz="1400" b="1" i="1" dirty="0" err="1"/>
              <a:t>pemeliharaan</a:t>
            </a:r>
            <a:r>
              <a:rPr lang="en-US" sz="1400" b="1" i="1" dirty="0"/>
              <a:t> </a:t>
            </a:r>
            <a:r>
              <a:rPr lang="en-US" sz="1400" b="1" i="1" dirty="0" err="1"/>
              <a:t>maksimal</a:t>
            </a:r>
            <a:r>
              <a:rPr lang="en-US" sz="1400" b="1" i="1" dirty="0"/>
              <a:t> H+1 </a:t>
            </a:r>
            <a:r>
              <a:rPr lang="en-US" sz="1400" b="1" i="1" dirty="0" err="1"/>
              <a:t>pada</a:t>
            </a:r>
            <a:r>
              <a:rPr lang="en-US" sz="1400" b="1" i="1" dirty="0"/>
              <a:t> </a:t>
            </a:r>
            <a:r>
              <a:rPr lang="en-US" sz="1400" b="1" i="1" dirty="0" err="1"/>
              <a:t>lokasi</a:t>
            </a:r>
            <a:r>
              <a:rPr lang="en-US" sz="1400" b="1" i="1" dirty="0"/>
              <a:t> </a:t>
            </a:r>
            <a:r>
              <a:rPr lang="en-US" sz="1400" b="1" i="1" dirty="0" err="1"/>
              <a:t>titik</a:t>
            </a:r>
            <a:r>
              <a:rPr lang="en-US" sz="1400" b="1" i="1" dirty="0"/>
              <a:t> </a:t>
            </a:r>
            <a:r>
              <a:rPr lang="en-US" sz="1400" b="1" i="1" dirty="0" err="1"/>
              <a:t>gangguan</a:t>
            </a:r>
            <a:r>
              <a:rPr lang="en-US" sz="1400" b="1" i="1" dirty="0"/>
              <a:t> </a:t>
            </a:r>
            <a:r>
              <a:rPr lang="en-US" sz="1400" b="1" i="1" dirty="0" err="1"/>
              <a:t>untuk</a:t>
            </a:r>
            <a:r>
              <a:rPr lang="en-US" sz="1400" b="1" i="1" dirty="0"/>
              <a:t> </a:t>
            </a:r>
            <a:r>
              <a:rPr lang="en-US" sz="1400" b="1" i="1" dirty="0" err="1"/>
              <a:t>memastikan</a:t>
            </a:r>
            <a:r>
              <a:rPr lang="en-US" sz="1400" b="1" i="1" dirty="0"/>
              <a:t> </a:t>
            </a:r>
            <a:r>
              <a:rPr lang="en-US" sz="1400" b="1" i="1" dirty="0" err="1"/>
              <a:t>bahwa</a:t>
            </a:r>
            <a:r>
              <a:rPr lang="en-US" sz="1400" b="1" i="1" dirty="0"/>
              <a:t> </a:t>
            </a:r>
            <a:r>
              <a:rPr lang="en-US" sz="1400" b="1" i="1" dirty="0" err="1"/>
              <a:t>tidak</a:t>
            </a:r>
            <a:r>
              <a:rPr lang="en-US" sz="1400" b="1" i="1" dirty="0"/>
              <a:t> </a:t>
            </a:r>
            <a:r>
              <a:rPr lang="en-US" sz="1400" b="1" i="1" dirty="0" err="1"/>
              <a:t>adanya</a:t>
            </a:r>
            <a:r>
              <a:rPr lang="en-US" sz="1400" b="1" i="1" dirty="0"/>
              <a:t> </a:t>
            </a:r>
            <a:r>
              <a:rPr lang="en-US" sz="1400" b="1" i="1" dirty="0" err="1"/>
              <a:t>lagi</a:t>
            </a:r>
            <a:r>
              <a:rPr lang="en-US" sz="1400" b="1" i="1" dirty="0"/>
              <a:t> </a:t>
            </a:r>
            <a:r>
              <a:rPr lang="en-US" sz="1400" b="1" i="1" dirty="0" err="1"/>
              <a:t>gangguan</a:t>
            </a:r>
            <a:r>
              <a:rPr lang="en-US" sz="1400" b="1" i="1" dirty="0"/>
              <a:t> </a:t>
            </a:r>
            <a:r>
              <a:rPr lang="en-US" sz="1400" b="1" i="1" dirty="0" err="1"/>
              <a:t>berulang</a:t>
            </a:r>
            <a:r>
              <a:rPr lang="en-US" sz="1400" b="1" i="1" dirty="0"/>
              <a:t> </a:t>
            </a:r>
            <a:r>
              <a:rPr lang="en-US" sz="1400" b="1" i="1" dirty="0" err="1"/>
              <a:t>pada</a:t>
            </a:r>
            <a:r>
              <a:rPr lang="en-US" sz="1400" b="1" i="1" dirty="0"/>
              <a:t> </a:t>
            </a:r>
            <a:r>
              <a:rPr lang="en-US" sz="1400" b="1" i="1" dirty="0" err="1"/>
              <a:t>lokasi</a:t>
            </a:r>
            <a:r>
              <a:rPr lang="en-US" sz="1400" b="1" i="1" dirty="0"/>
              <a:t> yang </a:t>
            </a:r>
            <a:r>
              <a:rPr lang="en-US" sz="1400" b="1" i="1" dirty="0" err="1"/>
              <a:t>sama</a:t>
            </a:r>
            <a:r>
              <a:rPr lang="en-US" sz="1400" b="1" i="1" dirty="0"/>
              <a:t> </a:t>
            </a:r>
            <a:r>
              <a:rPr lang="en-US" sz="1400" b="1" i="1" dirty="0" err="1"/>
              <a:t>sejalan</a:t>
            </a:r>
            <a:r>
              <a:rPr lang="en-US" sz="1400" b="1" i="1" dirty="0"/>
              <a:t> </a:t>
            </a:r>
            <a:r>
              <a:rPr lang="en-US" sz="1400" b="1" i="1" dirty="0" err="1"/>
              <a:t>dengan</a:t>
            </a:r>
            <a:r>
              <a:rPr lang="en-US" sz="1400" b="1" i="1" dirty="0"/>
              <a:t> </a:t>
            </a:r>
            <a:r>
              <a:rPr lang="en-US" sz="1400" b="1" i="1" dirty="0" err="1"/>
              <a:t>itu</a:t>
            </a:r>
            <a:r>
              <a:rPr lang="en-US" sz="1400" b="1" i="1" dirty="0"/>
              <a:t> </a:t>
            </a:r>
            <a:r>
              <a:rPr lang="en-US" sz="1400" b="1" i="1" dirty="0" err="1"/>
              <a:t>kegiatan</a:t>
            </a:r>
            <a:r>
              <a:rPr lang="en-US" sz="1400" b="1" i="1" dirty="0"/>
              <a:t> </a:t>
            </a:r>
            <a:r>
              <a:rPr lang="en-US" sz="1400" b="1" i="1" dirty="0" err="1"/>
              <a:t>pemeliharaan</a:t>
            </a:r>
            <a:r>
              <a:rPr lang="en-US" sz="1400" b="1" i="1" dirty="0"/>
              <a:t> </a:t>
            </a:r>
            <a:r>
              <a:rPr lang="en-US" sz="1400" b="1" i="1" dirty="0" err="1"/>
              <a:t>preventif</a:t>
            </a:r>
            <a:r>
              <a:rPr lang="en-US" sz="1400" b="1" i="1" dirty="0"/>
              <a:t> </a:t>
            </a:r>
            <a:r>
              <a:rPr lang="en-US" sz="1400" b="1" i="1" dirty="0" err="1"/>
              <a:t>tetap</a:t>
            </a:r>
            <a:r>
              <a:rPr lang="en-US" sz="1400" b="1" i="1" dirty="0"/>
              <a:t> </a:t>
            </a:r>
            <a:r>
              <a:rPr lang="en-US" sz="1400" b="1" i="1" dirty="0" err="1"/>
              <a:t>dijalankan</a:t>
            </a:r>
            <a:r>
              <a:rPr lang="en-US" sz="1400" b="1" i="1" dirty="0"/>
              <a:t> </a:t>
            </a:r>
            <a:r>
              <a:rPr lang="en-US" sz="1400" b="1" i="1" dirty="0" err="1"/>
              <a:t>sebagai</a:t>
            </a:r>
            <a:r>
              <a:rPr lang="en-US" sz="1400" b="1" i="1" dirty="0"/>
              <a:t> </a:t>
            </a:r>
            <a:r>
              <a:rPr lang="en-US" sz="1400" b="1" i="1" dirty="0" err="1"/>
              <a:t>usaha</a:t>
            </a:r>
            <a:r>
              <a:rPr lang="en-US" sz="1400" b="1" i="1" dirty="0"/>
              <a:t> </a:t>
            </a:r>
            <a:r>
              <a:rPr lang="en-US" sz="1400" b="1" i="1" dirty="0" err="1"/>
              <a:t>untuk</a:t>
            </a:r>
            <a:r>
              <a:rPr lang="en-US" sz="1400" b="1" i="1" dirty="0"/>
              <a:t> </a:t>
            </a:r>
            <a:r>
              <a:rPr lang="en-US" sz="1400" b="1" i="1" dirty="0" err="1"/>
              <a:t>memperbaiki</a:t>
            </a:r>
            <a:r>
              <a:rPr lang="en-US" sz="1400" b="1" i="1" dirty="0"/>
              <a:t>  </a:t>
            </a:r>
            <a:r>
              <a:rPr lang="en-US" sz="1400" b="1" i="1" dirty="0" err="1"/>
              <a:t>dan</a:t>
            </a:r>
            <a:r>
              <a:rPr lang="en-US" sz="1400" b="1" i="1" dirty="0"/>
              <a:t> </a:t>
            </a:r>
            <a:r>
              <a:rPr lang="en-US" sz="1400" b="1" i="1" dirty="0" err="1"/>
              <a:t>menjaga</a:t>
            </a:r>
            <a:r>
              <a:rPr lang="en-US" sz="1400" b="1" i="1" dirty="0"/>
              <a:t> </a:t>
            </a:r>
            <a:r>
              <a:rPr lang="en-US" sz="1400" b="1" i="1" dirty="0" err="1"/>
              <a:t>kehandalan</a:t>
            </a:r>
            <a:r>
              <a:rPr lang="en-US" sz="1400" b="1" i="1" dirty="0"/>
              <a:t> </a:t>
            </a:r>
            <a:r>
              <a:rPr lang="en-US" sz="1400" b="1" i="1" dirty="0" err="1"/>
              <a:t>penyulang</a:t>
            </a:r>
            <a:endParaRPr lang="en-US" altLang="zh-CN" sz="1400" b="1" dirty="0">
              <a:latin typeface="Myriad Pro" panose="020B0503030403020204"/>
              <a:ea typeface="SimSun" panose="02010600030101010101" pitchFamily="2" charset="-122"/>
              <a:sym typeface="Arial" panose="020B0604020202020204" pitchFamily="34" charset="0"/>
            </a:endParaRPr>
          </a:p>
        </p:txBody>
      </p:sp>
      <p:sp>
        <p:nvSpPr>
          <p:cNvPr id="14" name="Rectangle 13"/>
          <p:cNvSpPr/>
          <p:nvPr/>
        </p:nvSpPr>
        <p:spPr>
          <a:xfrm>
            <a:off x="8718997" y="5733271"/>
            <a:ext cx="2294722" cy="489397"/>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777285" y="2155673"/>
            <a:ext cx="7096259" cy="52803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wn Arrow 15"/>
          <p:cNvSpPr/>
          <p:nvPr/>
        </p:nvSpPr>
        <p:spPr>
          <a:xfrm>
            <a:off x="2785378" y="2683707"/>
            <a:ext cx="933718" cy="1635617"/>
          </a:xfrm>
          <a:prstGeom prst="downArrow">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45191" y="3057195"/>
            <a:ext cx="7335673" cy="528034"/>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03100" y="2851133"/>
            <a:ext cx="976489" cy="940158"/>
          </a:xfrm>
          <a:prstGeom prst="ellipse">
            <a:avLst/>
          </a:prstGeom>
          <a:solidFill>
            <a:schemeClr val="accent4">
              <a:lumMod val="20000"/>
              <a:lumOff val="80000"/>
            </a:schemeClr>
          </a:solidFill>
          <a:ln w="57150">
            <a:solidFill>
              <a:srgbClr val="00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60638" y="4332202"/>
            <a:ext cx="7485655" cy="721218"/>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262858" y="4186738"/>
            <a:ext cx="976489" cy="940158"/>
          </a:xfrm>
          <a:prstGeom prst="ellipse">
            <a:avLst/>
          </a:prstGeom>
          <a:solidFill>
            <a:schemeClr val="accent6">
              <a:lumMod val="20000"/>
              <a:lumOff val="80000"/>
            </a:schemeClr>
          </a:solidFill>
          <a:ln w="57150">
            <a:solidFill>
              <a:srgbClr val="00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00752" y="5736000"/>
            <a:ext cx="5348555" cy="489397"/>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884277" y="5471988"/>
            <a:ext cx="976489" cy="940158"/>
          </a:xfrm>
          <a:prstGeom prst="ellipse">
            <a:avLst/>
          </a:prstGeom>
          <a:solidFill>
            <a:schemeClr val="accent1">
              <a:lumMod val="20000"/>
              <a:lumOff val="80000"/>
            </a:schemeClr>
          </a:solidFill>
          <a:ln w="57150">
            <a:solidFill>
              <a:srgbClr val="006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ent-Up Arrow 23"/>
          <p:cNvSpPr/>
          <p:nvPr/>
        </p:nvSpPr>
        <p:spPr>
          <a:xfrm rot="16200000">
            <a:off x="9184547" y="1754516"/>
            <a:ext cx="1493952" cy="2167473"/>
          </a:xfrm>
          <a:prstGeom prst="bentUpArrow">
            <a:avLst>
              <a:gd name="adj1" fmla="val 31897"/>
              <a:gd name="adj2" fmla="val 24138"/>
              <a:gd name="adj3" fmla="val 42241"/>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625" descr="Puzzle"/>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02018" y="2133504"/>
            <a:ext cx="604723" cy="604723"/>
          </a:xfrm>
          <a:prstGeom prst="rect">
            <a:avLst/>
          </a:prstGeom>
        </p:spPr>
      </p:pic>
      <p:pic>
        <p:nvPicPr>
          <p:cNvPr id="26" name="Graphic 5" descr="Handshake"/>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996698" y="3057195"/>
            <a:ext cx="620823" cy="620823"/>
          </a:xfrm>
          <a:prstGeom prst="rect">
            <a:avLst/>
          </a:prstGeom>
        </p:spPr>
      </p:pic>
      <p:sp>
        <p:nvSpPr>
          <p:cNvPr id="27" name="TextBox 26"/>
          <p:cNvSpPr txBox="1"/>
          <p:nvPr/>
        </p:nvSpPr>
        <p:spPr>
          <a:xfrm>
            <a:off x="2005281" y="2236651"/>
            <a:ext cx="6207853" cy="276999"/>
          </a:xfrm>
          <a:prstGeom prst="rect">
            <a:avLst/>
          </a:prstGeom>
        </p:spPr>
        <p:txBody>
          <a:bodyPr wrap="none" rtlCol="0">
            <a:spAutoFit/>
          </a:bodyPr>
          <a:lstStyle/>
          <a:p>
            <a:r>
              <a:rPr lang="en-ID" sz="1200" b="1" dirty="0" err="1">
                <a:solidFill>
                  <a:schemeClr val="bg1"/>
                </a:solidFill>
                <a:latin typeface="Myriad Pro" charset="0"/>
                <a:ea typeface="Myriad Pro" charset="0"/>
                <a:cs typeface="Myriad Pro" charset="0"/>
              </a:rPr>
              <a:t>Evaluasi</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Penyulang</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Kronis</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serta</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Penyebab</a:t>
            </a:r>
            <a:r>
              <a:rPr lang="en-ID" sz="1200" b="1" dirty="0">
                <a:solidFill>
                  <a:schemeClr val="bg1"/>
                </a:solidFill>
                <a:latin typeface="Myriad Pro" charset="0"/>
                <a:ea typeface="Myriad Pro" charset="0"/>
                <a:cs typeface="Myriad Pro" charset="0"/>
              </a:rPr>
              <a:t> &amp; </a:t>
            </a:r>
            <a:r>
              <a:rPr lang="en-ID" sz="1200" b="1" dirty="0" err="1">
                <a:solidFill>
                  <a:schemeClr val="bg1"/>
                </a:solidFill>
                <a:latin typeface="Myriad Pro" charset="0"/>
                <a:ea typeface="Myriad Pro" charset="0"/>
                <a:cs typeface="Myriad Pro" charset="0"/>
              </a:rPr>
              <a:t>Membuat</a:t>
            </a:r>
            <a:r>
              <a:rPr lang="en-ID" sz="1200" b="1" dirty="0">
                <a:solidFill>
                  <a:schemeClr val="bg1"/>
                </a:solidFill>
                <a:latin typeface="Myriad Pro" charset="0"/>
                <a:ea typeface="Myriad Pro" charset="0"/>
                <a:cs typeface="Myriad Pro" charset="0"/>
              </a:rPr>
              <a:t> ACTION PLAN </a:t>
            </a:r>
            <a:r>
              <a:rPr lang="en-ID" sz="1200" b="1" dirty="0" err="1">
                <a:solidFill>
                  <a:schemeClr val="bg1"/>
                </a:solidFill>
                <a:latin typeface="Myriad Pro" charset="0"/>
                <a:ea typeface="Myriad Pro" charset="0"/>
                <a:cs typeface="Myriad Pro" charset="0"/>
              </a:rPr>
              <a:t>Kerja</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Rutin</a:t>
            </a:r>
            <a:endParaRPr lang="en-US" sz="1200" b="1" dirty="0">
              <a:solidFill>
                <a:schemeClr val="bg1"/>
              </a:solidFill>
              <a:latin typeface="Myriad Pro" charset="0"/>
              <a:ea typeface="Myriad Pro" charset="0"/>
              <a:cs typeface="Myriad Pro" charset="0"/>
            </a:endParaRPr>
          </a:p>
        </p:txBody>
      </p:sp>
      <p:sp>
        <p:nvSpPr>
          <p:cNvPr id="28" name="Rectangle 27"/>
          <p:cNvSpPr/>
          <p:nvPr/>
        </p:nvSpPr>
        <p:spPr>
          <a:xfrm>
            <a:off x="4400753" y="4752618"/>
            <a:ext cx="467461" cy="1067101"/>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937068" y="3151935"/>
            <a:ext cx="4626908" cy="276999"/>
          </a:xfrm>
          <a:prstGeom prst="rect">
            <a:avLst/>
          </a:prstGeom>
        </p:spPr>
        <p:txBody>
          <a:bodyPr wrap="none" rtlCol="0">
            <a:spAutoFit/>
          </a:bodyPr>
          <a:lstStyle/>
          <a:p>
            <a:r>
              <a:rPr lang="en-ID" sz="1200" b="1" dirty="0" err="1">
                <a:solidFill>
                  <a:schemeClr val="bg1"/>
                </a:solidFill>
                <a:latin typeface="Myriad Pro" charset="0"/>
                <a:ea typeface="Myriad Pro" charset="0"/>
                <a:cs typeface="Myriad Pro" charset="0"/>
              </a:rPr>
              <a:t>Mensosialisasikan</a:t>
            </a:r>
            <a:r>
              <a:rPr lang="en-ID" sz="1200" b="1" dirty="0">
                <a:solidFill>
                  <a:schemeClr val="bg1"/>
                </a:solidFill>
                <a:latin typeface="Myriad Pro" charset="0"/>
                <a:ea typeface="Myriad Pro" charset="0"/>
                <a:cs typeface="Myriad Pro" charset="0"/>
              </a:rPr>
              <a:t> ACTION PLAN </a:t>
            </a:r>
            <a:r>
              <a:rPr lang="en-ID" sz="1200" b="1" dirty="0" err="1">
                <a:solidFill>
                  <a:schemeClr val="bg1"/>
                </a:solidFill>
                <a:latin typeface="Myriad Pro" charset="0"/>
                <a:ea typeface="Myriad Pro" charset="0"/>
                <a:cs typeface="Myriad Pro" charset="0"/>
              </a:rPr>
              <a:t>Terkait</a:t>
            </a:r>
            <a:r>
              <a:rPr lang="en-ID" sz="1200" b="1" dirty="0">
                <a:solidFill>
                  <a:schemeClr val="bg1"/>
                </a:solidFill>
                <a:latin typeface="Myriad Pro" charset="0"/>
                <a:ea typeface="Myriad Pro" charset="0"/>
                <a:cs typeface="Myriad Pro" charset="0"/>
              </a:rPr>
              <a:t> &amp; </a:t>
            </a:r>
            <a:r>
              <a:rPr lang="en-ID" sz="1200" b="1" dirty="0" err="1">
                <a:solidFill>
                  <a:schemeClr val="bg1"/>
                </a:solidFill>
                <a:latin typeface="Myriad Pro" charset="0"/>
                <a:ea typeface="Myriad Pro" charset="0"/>
                <a:cs typeface="Myriad Pro" charset="0"/>
              </a:rPr>
              <a:t>Semangat</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Tuntas</a:t>
            </a:r>
            <a:endParaRPr lang="en-US" sz="1200" b="1" dirty="0">
              <a:solidFill>
                <a:schemeClr val="bg1"/>
              </a:solidFill>
              <a:latin typeface="Myriad Pro" charset="0"/>
              <a:ea typeface="Myriad Pro" charset="0"/>
              <a:cs typeface="Myriad Pro" charset="0"/>
            </a:endParaRPr>
          </a:p>
        </p:txBody>
      </p:sp>
      <p:sp>
        <p:nvSpPr>
          <p:cNvPr id="30" name="TextBox 29"/>
          <p:cNvSpPr txBox="1"/>
          <p:nvPr/>
        </p:nvSpPr>
        <p:spPr>
          <a:xfrm>
            <a:off x="3467735" y="4414064"/>
            <a:ext cx="4389150" cy="461665"/>
          </a:xfrm>
          <a:prstGeom prst="rect">
            <a:avLst/>
          </a:prstGeom>
        </p:spPr>
        <p:txBody>
          <a:bodyPr wrap="none" rtlCol="0">
            <a:spAutoFit/>
          </a:bodyPr>
          <a:lstStyle/>
          <a:p>
            <a:r>
              <a:rPr lang="en-ID" sz="1200" b="1" dirty="0" err="1">
                <a:solidFill>
                  <a:schemeClr val="bg1"/>
                </a:solidFill>
                <a:latin typeface="Myriad Pro" charset="0"/>
                <a:ea typeface="Myriad Pro" charset="0"/>
                <a:cs typeface="Myriad Pro" charset="0"/>
              </a:rPr>
              <a:t>Melaksanakan</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Eksekusi</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sesuai</a:t>
            </a:r>
            <a:r>
              <a:rPr lang="en-ID" sz="1200" b="1" dirty="0">
                <a:solidFill>
                  <a:schemeClr val="bg1"/>
                </a:solidFill>
                <a:latin typeface="Myriad Pro" charset="0"/>
                <a:ea typeface="Myriad Pro" charset="0"/>
                <a:cs typeface="Myriad Pro" charset="0"/>
              </a:rPr>
              <a:t> ACTION PLAN </a:t>
            </a:r>
          </a:p>
          <a:p>
            <a:r>
              <a:rPr lang="en-ID" sz="1200" b="1" dirty="0" err="1">
                <a:solidFill>
                  <a:schemeClr val="bg1"/>
                </a:solidFill>
                <a:latin typeface="Myriad Pro" charset="0"/>
                <a:ea typeface="Myriad Pro" charset="0"/>
                <a:cs typeface="Myriad Pro" charset="0"/>
              </a:rPr>
              <a:t>Melaksanakan</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Eksekusi</a:t>
            </a:r>
            <a:r>
              <a:rPr lang="en-ID" sz="1200" b="1" dirty="0">
                <a:solidFill>
                  <a:schemeClr val="bg1"/>
                </a:solidFill>
                <a:latin typeface="Myriad Pro" charset="0"/>
                <a:ea typeface="Myriad Pro" charset="0"/>
                <a:cs typeface="Myriad Pro" charset="0"/>
              </a:rPr>
              <a:t> H+1 </a:t>
            </a:r>
            <a:r>
              <a:rPr lang="en-ID" sz="1200" b="1" dirty="0" err="1">
                <a:solidFill>
                  <a:schemeClr val="bg1"/>
                </a:solidFill>
                <a:latin typeface="Myriad Pro" charset="0"/>
                <a:ea typeface="Myriad Pro" charset="0"/>
                <a:cs typeface="Myriad Pro" charset="0"/>
              </a:rPr>
              <a:t>dari</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Hasil</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Temuan</a:t>
            </a:r>
            <a:r>
              <a:rPr lang="en-ID" sz="1200" b="1" dirty="0">
                <a:solidFill>
                  <a:schemeClr val="bg1"/>
                </a:solidFill>
                <a:latin typeface="Myriad Pro" charset="0"/>
                <a:ea typeface="Myriad Pro" charset="0"/>
                <a:cs typeface="Myriad Pro" charset="0"/>
              </a:rPr>
              <a:t> </a:t>
            </a:r>
            <a:r>
              <a:rPr lang="en-ID" sz="1200" b="1" dirty="0" err="1">
                <a:solidFill>
                  <a:schemeClr val="bg1"/>
                </a:solidFill>
                <a:latin typeface="Myriad Pro" charset="0"/>
                <a:ea typeface="Myriad Pro" charset="0"/>
                <a:cs typeface="Myriad Pro" charset="0"/>
              </a:rPr>
              <a:t>Penyebab</a:t>
            </a:r>
            <a:endParaRPr lang="en-US" sz="1600" b="1" dirty="0">
              <a:solidFill>
                <a:schemeClr val="bg1"/>
              </a:solidFill>
              <a:latin typeface="Myriad Pro" charset="0"/>
              <a:ea typeface="Myriad Pro" charset="0"/>
              <a:cs typeface="Myriad Pro" charset="0"/>
            </a:endParaRPr>
          </a:p>
        </p:txBody>
      </p:sp>
      <p:sp>
        <p:nvSpPr>
          <p:cNvPr id="31" name="TextBox 30"/>
          <p:cNvSpPr txBox="1"/>
          <p:nvPr/>
        </p:nvSpPr>
        <p:spPr>
          <a:xfrm>
            <a:off x="5421086" y="5819719"/>
            <a:ext cx="3426701" cy="338554"/>
          </a:xfrm>
          <a:prstGeom prst="rect">
            <a:avLst/>
          </a:prstGeom>
        </p:spPr>
        <p:txBody>
          <a:bodyPr wrap="square" rtlCol="0">
            <a:spAutoFit/>
          </a:bodyPr>
          <a:lstStyle/>
          <a:p>
            <a:r>
              <a:rPr lang="en-ID" sz="1600" b="1" dirty="0">
                <a:solidFill>
                  <a:schemeClr val="bg1"/>
                </a:solidFill>
                <a:latin typeface="Myriad Pro" charset="0"/>
                <a:ea typeface="Myriad Pro" charset="0"/>
                <a:cs typeface="Myriad Pro" charset="0"/>
              </a:rPr>
              <a:t>Monitoring, </a:t>
            </a:r>
            <a:r>
              <a:rPr lang="en-ID" sz="1600" b="1" dirty="0" err="1">
                <a:solidFill>
                  <a:schemeClr val="bg1"/>
                </a:solidFill>
                <a:latin typeface="Myriad Pro" charset="0"/>
                <a:ea typeface="Myriad Pro" charset="0"/>
                <a:cs typeface="Myriad Pro" charset="0"/>
              </a:rPr>
              <a:t>Kawal</a:t>
            </a:r>
            <a:r>
              <a:rPr lang="en-ID" sz="1600" b="1" dirty="0">
                <a:solidFill>
                  <a:schemeClr val="bg1"/>
                </a:solidFill>
                <a:latin typeface="Myriad Pro" charset="0"/>
                <a:ea typeface="Myriad Pro" charset="0"/>
                <a:cs typeface="Myriad Pro" charset="0"/>
              </a:rPr>
              <a:t> </a:t>
            </a:r>
            <a:r>
              <a:rPr lang="en-ID" sz="1600" b="1" dirty="0" err="1">
                <a:solidFill>
                  <a:schemeClr val="bg1"/>
                </a:solidFill>
                <a:latin typeface="Myriad Pro" charset="0"/>
                <a:ea typeface="Myriad Pro" charset="0"/>
                <a:cs typeface="Myriad Pro" charset="0"/>
              </a:rPr>
              <a:t>dan</a:t>
            </a:r>
            <a:r>
              <a:rPr lang="en-ID" sz="1600" b="1" dirty="0">
                <a:solidFill>
                  <a:schemeClr val="bg1"/>
                </a:solidFill>
                <a:latin typeface="Myriad Pro" charset="0"/>
                <a:ea typeface="Myriad Pro" charset="0"/>
                <a:cs typeface="Myriad Pro" charset="0"/>
              </a:rPr>
              <a:t> </a:t>
            </a:r>
            <a:r>
              <a:rPr lang="en-ID" sz="1600" b="1" dirty="0" err="1">
                <a:solidFill>
                  <a:schemeClr val="bg1"/>
                </a:solidFill>
                <a:latin typeface="Myriad Pro" charset="0"/>
                <a:ea typeface="Myriad Pro" charset="0"/>
                <a:cs typeface="Myriad Pro" charset="0"/>
              </a:rPr>
              <a:t>evaluasi</a:t>
            </a:r>
            <a:endParaRPr lang="en-US" sz="1600" b="1" dirty="0">
              <a:solidFill>
                <a:schemeClr val="bg1"/>
              </a:solidFill>
              <a:latin typeface="Myriad Pro" charset="0"/>
              <a:ea typeface="Myriad Pro" charset="0"/>
              <a:cs typeface="Myriad Pro" charset="0"/>
            </a:endParaRPr>
          </a:p>
        </p:txBody>
      </p:sp>
      <p:pic>
        <p:nvPicPr>
          <p:cNvPr id="32" name="Graphic 9" descr="Gauge"/>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422691" y="4177656"/>
            <a:ext cx="682580" cy="682580"/>
          </a:xfrm>
          <a:prstGeom prst="rect">
            <a:avLst/>
          </a:prstGeom>
        </p:spPr>
      </p:pic>
      <p:pic>
        <p:nvPicPr>
          <p:cNvPr id="33" name="Graphic 11" descr="Bar chart"/>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092485" y="5614158"/>
            <a:ext cx="655818" cy="655818"/>
          </a:xfrm>
          <a:prstGeom prst="rect">
            <a:avLst/>
          </a:prstGeom>
        </p:spPr>
      </p:pic>
      <p:sp>
        <p:nvSpPr>
          <p:cNvPr id="34" name="Rectangle 33"/>
          <p:cNvSpPr/>
          <p:nvPr/>
        </p:nvSpPr>
        <p:spPr>
          <a:xfrm>
            <a:off x="10534919" y="3586158"/>
            <a:ext cx="478800" cy="2572115"/>
          </a:xfrm>
          <a:prstGeom prst="rect">
            <a:avLst/>
          </a:prstGeom>
          <a:solidFill>
            <a:srgbClr val="00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ooter Placeholder 38">
            <a:extLst>
              <a:ext uri="{FF2B5EF4-FFF2-40B4-BE49-F238E27FC236}">
                <a16:creationId xmlns:a16="http://schemas.microsoft.com/office/drawing/2014/main" xmlns="" id="{8C992229-F893-4FAE-8B26-DE0AF1428503}"/>
              </a:ext>
            </a:extLst>
          </p:cNvPr>
          <p:cNvSpPr>
            <a:spLocks noGrp="1"/>
          </p:cNvSpPr>
          <p:nvPr>
            <p:ph type="ftr" sz="quarter" idx="14"/>
          </p:nvPr>
        </p:nvSpPr>
        <p:spPr/>
        <p:txBody>
          <a:bodyPr/>
          <a:lstStyle/>
          <a:p>
            <a:r>
              <a:rPr lang="en-US"/>
              <a:t>Change your text at "Header &amp; Footer" menu</a:t>
            </a:r>
            <a:endParaRPr lang="en-US" dirty="0"/>
          </a:p>
        </p:txBody>
      </p:sp>
      <p:sp>
        <p:nvSpPr>
          <p:cNvPr id="40" name="Slide Number Placeholder 39">
            <a:extLst>
              <a:ext uri="{FF2B5EF4-FFF2-40B4-BE49-F238E27FC236}">
                <a16:creationId xmlns:a16="http://schemas.microsoft.com/office/drawing/2014/main" xmlns="" id="{5FD1D1BE-1BAF-4962-818E-BFB86864CFFA}"/>
              </a:ext>
            </a:extLst>
          </p:cNvPr>
          <p:cNvSpPr>
            <a:spLocks noGrp="1"/>
          </p:cNvSpPr>
          <p:nvPr>
            <p:ph type="sldNum" sz="quarter" idx="15"/>
          </p:nvPr>
        </p:nvSpPr>
        <p:spPr/>
        <p:txBody>
          <a:bodyPr/>
          <a:lstStyle/>
          <a:p>
            <a:fld id="{19B51A1E-902D-48AF-9020-955120F399B6}" type="slidenum">
              <a:rPr lang="en-US" smtClean="0"/>
              <a:pPr/>
              <a:t>40</a:t>
            </a:fld>
            <a:endParaRPr lang="en-US" dirty="0"/>
          </a:p>
        </p:txBody>
      </p:sp>
    </p:spTree>
    <p:extLst>
      <p:ext uri="{BB962C8B-B14F-4D97-AF65-F5344CB8AC3E}">
        <p14:creationId xmlns:p14="http://schemas.microsoft.com/office/powerpoint/2010/main" val="2892326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lowchart: Process 55">
            <a:extLst>
              <a:ext uri="{FF2B5EF4-FFF2-40B4-BE49-F238E27FC236}">
                <a16:creationId xmlns:a16="http://schemas.microsoft.com/office/drawing/2014/main" xmlns="" id="{2834B46C-B1C6-4343-AEF4-200950434FAB}"/>
              </a:ext>
            </a:extLst>
          </p:cNvPr>
          <p:cNvSpPr/>
          <p:nvPr/>
        </p:nvSpPr>
        <p:spPr>
          <a:xfrm>
            <a:off x="0" y="2744099"/>
            <a:ext cx="12219030" cy="4113901"/>
          </a:xfrm>
          <a:prstGeom prst="flowChartProces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5" name="Group 354">
            <a:extLst>
              <a:ext uri="{FF2B5EF4-FFF2-40B4-BE49-F238E27FC236}">
                <a16:creationId xmlns:a16="http://schemas.microsoft.com/office/drawing/2014/main" xmlns="" id="{D9A8CCEB-8AF8-46DA-96AC-1080447732E7}"/>
              </a:ext>
            </a:extLst>
          </p:cNvPr>
          <p:cNvGrpSpPr/>
          <p:nvPr/>
        </p:nvGrpSpPr>
        <p:grpSpPr>
          <a:xfrm>
            <a:off x="2375328" y="804226"/>
            <a:ext cx="2289049" cy="702544"/>
            <a:chOff x="1514240" y="4816886"/>
            <a:chExt cx="2289049" cy="702544"/>
          </a:xfrm>
        </p:grpSpPr>
        <p:sp>
          <p:nvSpPr>
            <p:cNvPr id="356" name="TextBox 355">
              <a:extLst>
                <a:ext uri="{FF2B5EF4-FFF2-40B4-BE49-F238E27FC236}">
                  <a16:creationId xmlns:a16="http://schemas.microsoft.com/office/drawing/2014/main" xmlns="" id="{8F7CEE93-95D5-4E0A-9C82-F11054ED04A5}"/>
                </a:ext>
              </a:extLst>
            </p:cNvPr>
            <p:cNvSpPr txBox="1"/>
            <p:nvPr/>
          </p:nvSpPr>
          <p:spPr>
            <a:xfrm>
              <a:off x="1514240" y="4816886"/>
              <a:ext cx="2289049"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Tw Cen MT" panose="020B0602020104020603" pitchFamily="34" charset="0"/>
                </a:rPr>
                <a:t>SAIDI | SAIFI | ENS</a:t>
              </a:r>
            </a:p>
          </p:txBody>
        </p:sp>
        <p:sp>
          <p:nvSpPr>
            <p:cNvPr id="357" name="TextBox 356">
              <a:extLst>
                <a:ext uri="{FF2B5EF4-FFF2-40B4-BE49-F238E27FC236}">
                  <a16:creationId xmlns:a16="http://schemas.microsoft.com/office/drawing/2014/main" xmlns="" id="{9F39511D-51BD-4642-911E-94B4E225DB51}"/>
                </a:ext>
              </a:extLst>
            </p:cNvPr>
            <p:cNvSpPr txBox="1"/>
            <p:nvPr/>
          </p:nvSpPr>
          <p:spPr>
            <a:xfrm>
              <a:off x="1622263" y="5088543"/>
              <a:ext cx="2174697" cy="430887"/>
            </a:xfrm>
            <a:prstGeom prst="rect">
              <a:avLst/>
            </a:prstGeom>
            <a:noFill/>
          </p:spPr>
          <p:txBody>
            <a:bodyPr wrap="square" rtlCol="0">
              <a:spAutoFit/>
            </a:bodyPr>
            <a:lstStyle/>
            <a:p>
              <a:r>
                <a:rPr lang="en-ID" sz="1100" b="1" dirty="0">
                  <a:latin typeface="Tw Cen MT" panose="020B0602020104020603" pitchFamily="34" charset="0"/>
                </a:rPr>
                <a:t>        720          9,72       4,78</a:t>
              </a:r>
            </a:p>
            <a:p>
              <a:r>
                <a:rPr lang="en-ID" sz="1100" b="1" dirty="0">
                  <a:latin typeface="Tw Cen MT" panose="020B0602020104020603" pitchFamily="34" charset="0"/>
                </a:rPr>
                <a:t>    </a:t>
              </a:r>
              <a:r>
                <a:rPr lang="en-ID" sz="1100" b="1" dirty="0" err="1">
                  <a:latin typeface="Tw Cen MT" panose="020B0602020104020603" pitchFamily="34" charset="0"/>
                </a:rPr>
                <a:t>mnt</a:t>
              </a:r>
              <a:r>
                <a:rPr lang="en-ID" sz="1100" b="1" dirty="0">
                  <a:latin typeface="Tw Cen MT" panose="020B0602020104020603" pitchFamily="34" charset="0"/>
                </a:rPr>
                <a:t>/</a:t>
              </a:r>
              <a:r>
                <a:rPr lang="en-ID" sz="1100" b="1" dirty="0" err="1">
                  <a:latin typeface="Tw Cen MT" panose="020B0602020104020603" pitchFamily="34" charset="0"/>
                </a:rPr>
                <a:t>plg</a:t>
              </a:r>
              <a:r>
                <a:rPr lang="en-ID" sz="1100" b="1" dirty="0">
                  <a:latin typeface="Tw Cen MT" panose="020B0602020104020603" pitchFamily="34" charset="0"/>
                </a:rPr>
                <a:t>     kali/</a:t>
              </a:r>
              <a:r>
                <a:rPr lang="en-ID" sz="1100" b="1" dirty="0" err="1">
                  <a:latin typeface="Tw Cen MT" panose="020B0602020104020603" pitchFamily="34" charset="0"/>
                </a:rPr>
                <a:t>plg</a:t>
              </a:r>
              <a:r>
                <a:rPr lang="en-ID" sz="1100" b="1" dirty="0">
                  <a:latin typeface="Tw Cen MT" panose="020B0602020104020603" pitchFamily="34" charset="0"/>
                </a:rPr>
                <a:t>    GWh</a:t>
              </a:r>
            </a:p>
          </p:txBody>
        </p:sp>
      </p:grpSp>
      <p:grpSp>
        <p:nvGrpSpPr>
          <p:cNvPr id="358" name="Group 357">
            <a:extLst>
              <a:ext uri="{FF2B5EF4-FFF2-40B4-BE49-F238E27FC236}">
                <a16:creationId xmlns:a16="http://schemas.microsoft.com/office/drawing/2014/main" xmlns="" id="{7FF666EE-9DBE-414D-A5BF-CF6FF3B2CF62}"/>
              </a:ext>
            </a:extLst>
          </p:cNvPr>
          <p:cNvGrpSpPr/>
          <p:nvPr/>
        </p:nvGrpSpPr>
        <p:grpSpPr>
          <a:xfrm>
            <a:off x="4312131" y="970417"/>
            <a:ext cx="2289049" cy="702544"/>
            <a:chOff x="1514240" y="4816886"/>
            <a:chExt cx="2289049" cy="702544"/>
          </a:xfrm>
        </p:grpSpPr>
        <p:sp>
          <p:nvSpPr>
            <p:cNvPr id="359" name="TextBox 358">
              <a:extLst>
                <a:ext uri="{FF2B5EF4-FFF2-40B4-BE49-F238E27FC236}">
                  <a16:creationId xmlns:a16="http://schemas.microsoft.com/office/drawing/2014/main" xmlns="" id="{0224B74B-DA1D-4B89-B26E-218E5374989E}"/>
                </a:ext>
              </a:extLst>
            </p:cNvPr>
            <p:cNvSpPr txBox="1"/>
            <p:nvPr/>
          </p:nvSpPr>
          <p:spPr>
            <a:xfrm>
              <a:off x="1514240" y="4816886"/>
              <a:ext cx="2289049"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Tw Cen MT" panose="020B0602020104020603" pitchFamily="34" charset="0"/>
                </a:rPr>
                <a:t>SAIDI | SAIFI | ENS</a:t>
              </a:r>
            </a:p>
          </p:txBody>
        </p:sp>
        <p:sp>
          <p:nvSpPr>
            <p:cNvPr id="360" name="TextBox 359">
              <a:extLst>
                <a:ext uri="{FF2B5EF4-FFF2-40B4-BE49-F238E27FC236}">
                  <a16:creationId xmlns:a16="http://schemas.microsoft.com/office/drawing/2014/main" xmlns="" id="{3C4B98A5-E74F-4A9D-A495-9BD18A085436}"/>
                </a:ext>
              </a:extLst>
            </p:cNvPr>
            <p:cNvSpPr txBox="1"/>
            <p:nvPr/>
          </p:nvSpPr>
          <p:spPr>
            <a:xfrm>
              <a:off x="1733898" y="5088543"/>
              <a:ext cx="1998655" cy="430887"/>
            </a:xfrm>
            <a:prstGeom prst="rect">
              <a:avLst/>
            </a:prstGeom>
            <a:noFill/>
          </p:spPr>
          <p:txBody>
            <a:bodyPr wrap="square" rtlCol="0">
              <a:spAutoFit/>
            </a:bodyPr>
            <a:lstStyle/>
            <a:p>
              <a:r>
                <a:rPr lang="en-ID" sz="1100" b="1" dirty="0">
                  <a:latin typeface="Tw Cen MT" panose="020B0602020104020603" pitchFamily="34" charset="0"/>
                </a:rPr>
                <a:t>   559,22       7,18       3,96</a:t>
              </a:r>
            </a:p>
            <a:p>
              <a:r>
                <a:rPr lang="en-ID" sz="1100" b="1" dirty="0">
                  <a:latin typeface="Tw Cen MT" panose="020B0602020104020603" pitchFamily="34" charset="0"/>
                </a:rPr>
                <a:t>  </a:t>
              </a:r>
              <a:r>
                <a:rPr lang="en-ID" sz="1100" b="1" dirty="0" err="1">
                  <a:latin typeface="Tw Cen MT" panose="020B0602020104020603" pitchFamily="34" charset="0"/>
                </a:rPr>
                <a:t>mnt</a:t>
              </a:r>
              <a:r>
                <a:rPr lang="en-ID" sz="1100" b="1" dirty="0">
                  <a:latin typeface="Tw Cen MT" panose="020B0602020104020603" pitchFamily="34" charset="0"/>
                </a:rPr>
                <a:t>/</a:t>
              </a:r>
              <a:r>
                <a:rPr lang="en-ID" sz="1100" b="1" dirty="0" err="1">
                  <a:latin typeface="Tw Cen MT" panose="020B0602020104020603" pitchFamily="34" charset="0"/>
                </a:rPr>
                <a:t>plg</a:t>
              </a:r>
              <a:r>
                <a:rPr lang="en-ID" sz="1100" b="1" dirty="0">
                  <a:latin typeface="Tw Cen MT" panose="020B0602020104020603" pitchFamily="34" charset="0"/>
                </a:rPr>
                <a:t>    kali/</a:t>
              </a:r>
              <a:r>
                <a:rPr lang="en-ID" sz="1100" b="1" dirty="0" err="1">
                  <a:latin typeface="Tw Cen MT" panose="020B0602020104020603" pitchFamily="34" charset="0"/>
                </a:rPr>
                <a:t>plg</a:t>
              </a:r>
              <a:r>
                <a:rPr lang="en-ID" sz="1100" b="1" dirty="0">
                  <a:latin typeface="Tw Cen MT" panose="020B0602020104020603" pitchFamily="34" charset="0"/>
                </a:rPr>
                <a:t>    GWh</a:t>
              </a:r>
              <a:endParaRPr lang="en-US" sz="1100" dirty="0">
                <a:solidFill>
                  <a:schemeClr val="tx1">
                    <a:lumMod val="75000"/>
                    <a:lumOff val="25000"/>
                  </a:schemeClr>
                </a:solidFill>
                <a:latin typeface="Tw Cen MT" panose="020B0602020104020603" pitchFamily="34" charset="0"/>
              </a:endParaRPr>
            </a:p>
          </p:txBody>
        </p:sp>
      </p:grpSp>
      <p:grpSp>
        <p:nvGrpSpPr>
          <p:cNvPr id="361" name="Group 360">
            <a:extLst>
              <a:ext uri="{FF2B5EF4-FFF2-40B4-BE49-F238E27FC236}">
                <a16:creationId xmlns:a16="http://schemas.microsoft.com/office/drawing/2014/main" xmlns="" id="{51489C56-563E-4F03-8BE0-6852A411209C}"/>
              </a:ext>
            </a:extLst>
          </p:cNvPr>
          <p:cNvGrpSpPr/>
          <p:nvPr/>
        </p:nvGrpSpPr>
        <p:grpSpPr>
          <a:xfrm>
            <a:off x="6217706" y="1201368"/>
            <a:ext cx="2289049" cy="702544"/>
            <a:chOff x="1514240" y="4816886"/>
            <a:chExt cx="2289049" cy="702544"/>
          </a:xfrm>
        </p:grpSpPr>
        <p:sp>
          <p:nvSpPr>
            <p:cNvPr id="362" name="TextBox 361">
              <a:extLst>
                <a:ext uri="{FF2B5EF4-FFF2-40B4-BE49-F238E27FC236}">
                  <a16:creationId xmlns:a16="http://schemas.microsoft.com/office/drawing/2014/main" xmlns="" id="{3E2A0676-C372-44EE-8411-B7426C1B4684}"/>
                </a:ext>
              </a:extLst>
            </p:cNvPr>
            <p:cNvSpPr txBox="1"/>
            <p:nvPr/>
          </p:nvSpPr>
          <p:spPr>
            <a:xfrm>
              <a:off x="1514240" y="4816886"/>
              <a:ext cx="2289049"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Tw Cen MT" panose="020B0602020104020603" pitchFamily="34" charset="0"/>
                </a:rPr>
                <a:t>SAIDI | SAIFI | ENS</a:t>
              </a:r>
            </a:p>
          </p:txBody>
        </p:sp>
        <p:sp>
          <p:nvSpPr>
            <p:cNvPr id="363" name="TextBox 362">
              <a:extLst>
                <a:ext uri="{FF2B5EF4-FFF2-40B4-BE49-F238E27FC236}">
                  <a16:creationId xmlns:a16="http://schemas.microsoft.com/office/drawing/2014/main" xmlns="" id="{B879E24B-E0E0-460A-9511-E1C6FF50EEB4}"/>
                </a:ext>
              </a:extLst>
            </p:cNvPr>
            <p:cNvSpPr txBox="1"/>
            <p:nvPr/>
          </p:nvSpPr>
          <p:spPr>
            <a:xfrm>
              <a:off x="1648023" y="5088543"/>
              <a:ext cx="2058187" cy="430887"/>
            </a:xfrm>
            <a:prstGeom prst="rect">
              <a:avLst/>
            </a:prstGeom>
            <a:noFill/>
          </p:spPr>
          <p:txBody>
            <a:bodyPr wrap="square" rtlCol="0">
              <a:spAutoFit/>
            </a:bodyPr>
            <a:lstStyle/>
            <a:p>
              <a:r>
                <a:rPr lang="en-ID" sz="1100" b="1" dirty="0">
                  <a:latin typeface="Tw Cen MT" panose="020B0602020104020603" pitchFamily="34" charset="0"/>
                </a:rPr>
                <a:t>     437,57       5,49        3,25</a:t>
              </a:r>
            </a:p>
            <a:p>
              <a:r>
                <a:rPr lang="en-ID" sz="1100" b="1" dirty="0">
                  <a:latin typeface="Tw Cen MT" panose="020B0602020104020603" pitchFamily="34" charset="0"/>
                </a:rPr>
                <a:t>    </a:t>
              </a:r>
              <a:r>
                <a:rPr lang="en-ID" sz="1100" b="1" dirty="0" err="1">
                  <a:latin typeface="Tw Cen MT" panose="020B0602020104020603" pitchFamily="34" charset="0"/>
                </a:rPr>
                <a:t>mnt</a:t>
              </a:r>
              <a:r>
                <a:rPr lang="en-ID" sz="1100" b="1" dirty="0">
                  <a:latin typeface="Tw Cen MT" panose="020B0602020104020603" pitchFamily="34" charset="0"/>
                </a:rPr>
                <a:t>/</a:t>
              </a:r>
              <a:r>
                <a:rPr lang="en-ID" sz="1100" b="1" dirty="0" err="1">
                  <a:latin typeface="Tw Cen MT" panose="020B0602020104020603" pitchFamily="34" charset="0"/>
                </a:rPr>
                <a:t>plg</a:t>
              </a:r>
              <a:r>
                <a:rPr lang="en-ID" sz="1100" b="1" dirty="0">
                  <a:latin typeface="Tw Cen MT" panose="020B0602020104020603" pitchFamily="34" charset="0"/>
                </a:rPr>
                <a:t>    kali/</a:t>
              </a:r>
              <a:r>
                <a:rPr lang="en-ID" sz="1100" b="1" dirty="0" err="1">
                  <a:latin typeface="Tw Cen MT" panose="020B0602020104020603" pitchFamily="34" charset="0"/>
                </a:rPr>
                <a:t>plg</a:t>
              </a:r>
              <a:r>
                <a:rPr lang="en-ID" sz="1100" b="1" dirty="0">
                  <a:latin typeface="Tw Cen MT" panose="020B0602020104020603" pitchFamily="34" charset="0"/>
                </a:rPr>
                <a:t>     GWh</a:t>
              </a:r>
              <a:endParaRPr lang="en-US" sz="1100" dirty="0">
                <a:solidFill>
                  <a:schemeClr val="tx1">
                    <a:lumMod val="75000"/>
                    <a:lumOff val="25000"/>
                  </a:schemeClr>
                </a:solidFill>
                <a:latin typeface="Tw Cen MT" panose="020B0602020104020603" pitchFamily="34" charset="0"/>
              </a:endParaRPr>
            </a:p>
          </p:txBody>
        </p:sp>
      </p:grpSp>
      <p:grpSp>
        <p:nvGrpSpPr>
          <p:cNvPr id="364" name="Group 363">
            <a:extLst>
              <a:ext uri="{FF2B5EF4-FFF2-40B4-BE49-F238E27FC236}">
                <a16:creationId xmlns:a16="http://schemas.microsoft.com/office/drawing/2014/main" xmlns="" id="{D1E4B2AA-B2F0-491A-B729-AC7AAC0E382D}"/>
              </a:ext>
            </a:extLst>
          </p:cNvPr>
          <p:cNvGrpSpPr/>
          <p:nvPr/>
        </p:nvGrpSpPr>
        <p:grpSpPr>
          <a:xfrm>
            <a:off x="8159985" y="1483759"/>
            <a:ext cx="2289049" cy="702544"/>
            <a:chOff x="1514240" y="4816886"/>
            <a:chExt cx="2289049" cy="702544"/>
          </a:xfrm>
        </p:grpSpPr>
        <p:sp>
          <p:nvSpPr>
            <p:cNvPr id="365" name="TextBox 364">
              <a:extLst>
                <a:ext uri="{FF2B5EF4-FFF2-40B4-BE49-F238E27FC236}">
                  <a16:creationId xmlns:a16="http://schemas.microsoft.com/office/drawing/2014/main" xmlns="" id="{670432BC-A42A-4543-82C6-6B025145D680}"/>
                </a:ext>
              </a:extLst>
            </p:cNvPr>
            <p:cNvSpPr txBox="1"/>
            <p:nvPr/>
          </p:nvSpPr>
          <p:spPr>
            <a:xfrm>
              <a:off x="1514240" y="4816886"/>
              <a:ext cx="2289049"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Tw Cen MT" panose="020B0602020104020603" pitchFamily="34" charset="0"/>
                </a:rPr>
                <a:t>SAIDI | SAIFI | ENS</a:t>
              </a:r>
            </a:p>
          </p:txBody>
        </p:sp>
        <p:sp>
          <p:nvSpPr>
            <p:cNvPr id="366" name="TextBox 365">
              <a:extLst>
                <a:ext uri="{FF2B5EF4-FFF2-40B4-BE49-F238E27FC236}">
                  <a16:creationId xmlns:a16="http://schemas.microsoft.com/office/drawing/2014/main" xmlns="" id="{72F7BA60-E5FB-4FF6-B3B0-38F801AC1EBF}"/>
                </a:ext>
              </a:extLst>
            </p:cNvPr>
            <p:cNvSpPr txBox="1"/>
            <p:nvPr/>
          </p:nvSpPr>
          <p:spPr>
            <a:xfrm>
              <a:off x="1733898" y="5088543"/>
              <a:ext cx="1849733" cy="430887"/>
            </a:xfrm>
            <a:prstGeom prst="rect">
              <a:avLst/>
            </a:prstGeom>
            <a:noFill/>
          </p:spPr>
          <p:txBody>
            <a:bodyPr wrap="square" rtlCol="0">
              <a:spAutoFit/>
            </a:bodyPr>
            <a:lstStyle/>
            <a:p>
              <a:r>
                <a:rPr lang="en-ID" sz="1100" b="1" dirty="0">
                  <a:latin typeface="Tw Cen MT" panose="020B0602020104020603" pitchFamily="34" charset="0"/>
                </a:rPr>
                <a:t>   342,38       4,20       2,67</a:t>
              </a:r>
            </a:p>
            <a:p>
              <a:r>
                <a:rPr lang="en-ID" sz="1100" b="1" dirty="0">
                  <a:latin typeface="Tw Cen MT" panose="020B0602020104020603" pitchFamily="34" charset="0"/>
                </a:rPr>
                <a:t>  </a:t>
              </a:r>
              <a:r>
                <a:rPr lang="en-ID" sz="1100" b="1" dirty="0" err="1">
                  <a:latin typeface="Tw Cen MT" panose="020B0602020104020603" pitchFamily="34" charset="0"/>
                </a:rPr>
                <a:t>mnt</a:t>
              </a:r>
              <a:r>
                <a:rPr lang="en-ID" sz="1100" b="1" dirty="0">
                  <a:latin typeface="Tw Cen MT" panose="020B0602020104020603" pitchFamily="34" charset="0"/>
                </a:rPr>
                <a:t>/</a:t>
              </a:r>
              <a:r>
                <a:rPr lang="en-ID" sz="1100" b="1" dirty="0" err="1">
                  <a:latin typeface="Tw Cen MT" panose="020B0602020104020603" pitchFamily="34" charset="0"/>
                </a:rPr>
                <a:t>plg</a:t>
              </a:r>
              <a:r>
                <a:rPr lang="en-ID" sz="1100" b="1" dirty="0">
                  <a:latin typeface="Tw Cen MT" panose="020B0602020104020603" pitchFamily="34" charset="0"/>
                </a:rPr>
                <a:t>    kali/</a:t>
              </a:r>
              <a:r>
                <a:rPr lang="en-ID" sz="1100" b="1" dirty="0" err="1">
                  <a:latin typeface="Tw Cen MT" panose="020B0602020104020603" pitchFamily="34" charset="0"/>
                </a:rPr>
                <a:t>plg</a:t>
              </a:r>
              <a:r>
                <a:rPr lang="en-ID" sz="1100" b="1" dirty="0">
                  <a:latin typeface="Tw Cen MT" panose="020B0602020104020603" pitchFamily="34" charset="0"/>
                </a:rPr>
                <a:t>    GWh</a:t>
              </a:r>
              <a:endParaRPr lang="en-US" sz="1100" dirty="0">
                <a:solidFill>
                  <a:schemeClr val="tx1">
                    <a:lumMod val="75000"/>
                    <a:lumOff val="25000"/>
                  </a:schemeClr>
                </a:solidFill>
                <a:latin typeface="Tw Cen MT" panose="020B0602020104020603" pitchFamily="34" charset="0"/>
              </a:endParaRPr>
            </a:p>
          </p:txBody>
        </p:sp>
      </p:grpSp>
      <p:grpSp>
        <p:nvGrpSpPr>
          <p:cNvPr id="367" name="Group 366">
            <a:extLst>
              <a:ext uri="{FF2B5EF4-FFF2-40B4-BE49-F238E27FC236}">
                <a16:creationId xmlns:a16="http://schemas.microsoft.com/office/drawing/2014/main" xmlns="" id="{588D2403-F317-4AA2-AEA3-BD5C62E6B194}"/>
              </a:ext>
            </a:extLst>
          </p:cNvPr>
          <p:cNvGrpSpPr/>
          <p:nvPr/>
        </p:nvGrpSpPr>
        <p:grpSpPr>
          <a:xfrm>
            <a:off x="10019291" y="1739468"/>
            <a:ext cx="2289049" cy="702544"/>
            <a:chOff x="1514240" y="4816886"/>
            <a:chExt cx="2289049" cy="702544"/>
          </a:xfrm>
        </p:grpSpPr>
        <p:sp>
          <p:nvSpPr>
            <p:cNvPr id="368" name="TextBox 367">
              <a:extLst>
                <a:ext uri="{FF2B5EF4-FFF2-40B4-BE49-F238E27FC236}">
                  <a16:creationId xmlns:a16="http://schemas.microsoft.com/office/drawing/2014/main" xmlns="" id="{138A249D-847F-40EC-BAAD-2B4A809E25EA}"/>
                </a:ext>
              </a:extLst>
            </p:cNvPr>
            <p:cNvSpPr txBox="1"/>
            <p:nvPr/>
          </p:nvSpPr>
          <p:spPr>
            <a:xfrm>
              <a:off x="1514240" y="4816886"/>
              <a:ext cx="2289049"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Tw Cen MT" panose="020B0602020104020603" pitchFamily="34" charset="0"/>
                </a:rPr>
                <a:t>SAIDI | SAIFI | ENS</a:t>
              </a:r>
            </a:p>
          </p:txBody>
        </p:sp>
        <p:sp>
          <p:nvSpPr>
            <p:cNvPr id="369" name="TextBox 368">
              <a:extLst>
                <a:ext uri="{FF2B5EF4-FFF2-40B4-BE49-F238E27FC236}">
                  <a16:creationId xmlns:a16="http://schemas.microsoft.com/office/drawing/2014/main" xmlns="" id="{15D4A760-4B9A-4365-BBD0-A77324EEEC89}"/>
                </a:ext>
              </a:extLst>
            </p:cNvPr>
            <p:cNvSpPr txBox="1"/>
            <p:nvPr/>
          </p:nvSpPr>
          <p:spPr>
            <a:xfrm>
              <a:off x="1733898" y="5088543"/>
              <a:ext cx="1849733" cy="430887"/>
            </a:xfrm>
            <a:prstGeom prst="rect">
              <a:avLst/>
            </a:prstGeom>
            <a:noFill/>
          </p:spPr>
          <p:txBody>
            <a:bodyPr wrap="square" rtlCol="0">
              <a:spAutoFit/>
            </a:bodyPr>
            <a:lstStyle/>
            <a:p>
              <a:r>
                <a:rPr lang="en-ID" sz="1100" b="1" dirty="0">
                  <a:latin typeface="Tw Cen MT" panose="020B0602020104020603" pitchFamily="34" charset="0"/>
                </a:rPr>
                <a:t>    267,9        3,22        2,20</a:t>
              </a:r>
            </a:p>
            <a:p>
              <a:r>
                <a:rPr lang="en-ID" sz="1100" b="1" dirty="0">
                  <a:latin typeface="Tw Cen MT" panose="020B0602020104020603" pitchFamily="34" charset="0"/>
                </a:rPr>
                <a:t>  </a:t>
              </a:r>
              <a:r>
                <a:rPr lang="en-ID" sz="1100" b="1" dirty="0" err="1">
                  <a:latin typeface="Tw Cen MT" panose="020B0602020104020603" pitchFamily="34" charset="0"/>
                </a:rPr>
                <a:t>mnt</a:t>
              </a:r>
              <a:r>
                <a:rPr lang="en-ID" sz="1100" b="1" dirty="0">
                  <a:latin typeface="Tw Cen MT" panose="020B0602020104020603" pitchFamily="34" charset="0"/>
                </a:rPr>
                <a:t>/</a:t>
              </a:r>
              <a:r>
                <a:rPr lang="en-ID" sz="1100" b="1" dirty="0" err="1">
                  <a:latin typeface="Tw Cen MT" panose="020B0602020104020603" pitchFamily="34" charset="0"/>
                </a:rPr>
                <a:t>plg</a:t>
              </a:r>
              <a:r>
                <a:rPr lang="en-ID" sz="1100" b="1" dirty="0">
                  <a:latin typeface="Tw Cen MT" panose="020B0602020104020603" pitchFamily="34" charset="0"/>
                </a:rPr>
                <a:t>    kali/</a:t>
              </a:r>
              <a:r>
                <a:rPr lang="en-ID" sz="1100" b="1" dirty="0" err="1">
                  <a:latin typeface="Tw Cen MT" panose="020B0602020104020603" pitchFamily="34" charset="0"/>
                </a:rPr>
                <a:t>plg</a:t>
              </a:r>
              <a:r>
                <a:rPr lang="en-ID" sz="1100" b="1" dirty="0">
                  <a:latin typeface="Tw Cen MT" panose="020B0602020104020603" pitchFamily="34" charset="0"/>
                </a:rPr>
                <a:t>     GWh</a:t>
              </a:r>
              <a:endParaRPr lang="en-US" sz="1100" dirty="0">
                <a:solidFill>
                  <a:schemeClr val="tx1">
                    <a:lumMod val="75000"/>
                    <a:lumOff val="25000"/>
                  </a:schemeClr>
                </a:solidFill>
                <a:latin typeface="Tw Cen MT" panose="020B0602020104020603" pitchFamily="34" charset="0"/>
              </a:endParaRPr>
            </a:p>
          </p:txBody>
        </p:sp>
      </p:grpSp>
      <p:sp>
        <p:nvSpPr>
          <p:cNvPr id="370" name="TextBox 369">
            <a:extLst>
              <a:ext uri="{FF2B5EF4-FFF2-40B4-BE49-F238E27FC236}">
                <a16:creationId xmlns:a16="http://schemas.microsoft.com/office/drawing/2014/main" xmlns="" id="{3A0EC653-49AB-4453-89CE-3EE4BD556169}"/>
              </a:ext>
            </a:extLst>
          </p:cNvPr>
          <p:cNvSpPr txBox="1"/>
          <p:nvPr/>
        </p:nvSpPr>
        <p:spPr>
          <a:xfrm>
            <a:off x="2267244" y="203207"/>
            <a:ext cx="2289049" cy="523220"/>
          </a:xfrm>
          <a:prstGeom prst="rect">
            <a:avLst/>
          </a:prstGeom>
          <a:noFill/>
        </p:spPr>
        <p:txBody>
          <a:bodyPr wrap="square" rtlCol="0">
            <a:spAutoFit/>
          </a:bodyPr>
          <a:lstStyle/>
          <a:p>
            <a:pPr algn="ctr"/>
            <a:r>
              <a:rPr lang="en-US" sz="2800" b="1" dirty="0">
                <a:solidFill>
                  <a:srgbClr val="FF5969"/>
                </a:solidFill>
                <a:latin typeface="Tw Cen MT" panose="020B0602020104020603" pitchFamily="34" charset="0"/>
              </a:rPr>
              <a:t>2020</a:t>
            </a:r>
          </a:p>
        </p:txBody>
      </p:sp>
      <p:sp>
        <p:nvSpPr>
          <p:cNvPr id="371" name="TextBox 370">
            <a:extLst>
              <a:ext uri="{FF2B5EF4-FFF2-40B4-BE49-F238E27FC236}">
                <a16:creationId xmlns:a16="http://schemas.microsoft.com/office/drawing/2014/main" xmlns="" id="{8517712F-4A9B-4ACC-9C45-BA77E3331725}"/>
              </a:ext>
            </a:extLst>
          </p:cNvPr>
          <p:cNvSpPr txBox="1"/>
          <p:nvPr/>
        </p:nvSpPr>
        <p:spPr>
          <a:xfrm>
            <a:off x="4312130" y="431877"/>
            <a:ext cx="2289049" cy="523220"/>
          </a:xfrm>
          <a:prstGeom prst="rect">
            <a:avLst/>
          </a:prstGeom>
          <a:noFill/>
        </p:spPr>
        <p:txBody>
          <a:bodyPr wrap="square" rtlCol="0">
            <a:spAutoFit/>
          </a:bodyPr>
          <a:lstStyle/>
          <a:p>
            <a:pPr algn="ctr"/>
            <a:r>
              <a:rPr lang="en-US" sz="2800" b="1" dirty="0">
                <a:solidFill>
                  <a:srgbClr val="52CBBE"/>
                </a:solidFill>
                <a:latin typeface="Tw Cen MT" panose="020B0602020104020603" pitchFamily="34" charset="0"/>
              </a:rPr>
              <a:t>2021</a:t>
            </a:r>
          </a:p>
        </p:txBody>
      </p:sp>
      <p:sp>
        <p:nvSpPr>
          <p:cNvPr id="372" name="TextBox 371">
            <a:extLst>
              <a:ext uri="{FF2B5EF4-FFF2-40B4-BE49-F238E27FC236}">
                <a16:creationId xmlns:a16="http://schemas.microsoft.com/office/drawing/2014/main" xmlns="" id="{DDED0A1C-0597-4A98-B876-52D6F2F2FEDF}"/>
              </a:ext>
            </a:extLst>
          </p:cNvPr>
          <p:cNvSpPr txBox="1"/>
          <p:nvPr/>
        </p:nvSpPr>
        <p:spPr>
          <a:xfrm>
            <a:off x="6253354" y="660547"/>
            <a:ext cx="2289049"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2022</a:t>
            </a:r>
          </a:p>
        </p:txBody>
      </p:sp>
      <p:sp>
        <p:nvSpPr>
          <p:cNvPr id="373" name="TextBox 372">
            <a:extLst>
              <a:ext uri="{FF2B5EF4-FFF2-40B4-BE49-F238E27FC236}">
                <a16:creationId xmlns:a16="http://schemas.microsoft.com/office/drawing/2014/main" xmlns="" id="{3D8849E0-6672-4A77-9E5A-D1B637A79E64}"/>
              </a:ext>
            </a:extLst>
          </p:cNvPr>
          <p:cNvSpPr txBox="1"/>
          <p:nvPr/>
        </p:nvSpPr>
        <p:spPr>
          <a:xfrm>
            <a:off x="8119421" y="999385"/>
            <a:ext cx="2289049" cy="523220"/>
          </a:xfrm>
          <a:prstGeom prst="rect">
            <a:avLst/>
          </a:prstGeom>
          <a:noFill/>
        </p:spPr>
        <p:txBody>
          <a:bodyPr wrap="square" rtlCol="0">
            <a:spAutoFit/>
          </a:bodyPr>
          <a:lstStyle/>
          <a:p>
            <a:pPr algn="ctr"/>
            <a:r>
              <a:rPr lang="en-US" sz="2800" b="1" dirty="0">
                <a:solidFill>
                  <a:srgbClr val="5D7373"/>
                </a:solidFill>
                <a:latin typeface="Tw Cen MT" panose="020B0602020104020603" pitchFamily="34" charset="0"/>
              </a:rPr>
              <a:t>2023</a:t>
            </a:r>
          </a:p>
        </p:txBody>
      </p:sp>
      <p:sp>
        <p:nvSpPr>
          <p:cNvPr id="374" name="TextBox 373">
            <a:extLst>
              <a:ext uri="{FF2B5EF4-FFF2-40B4-BE49-F238E27FC236}">
                <a16:creationId xmlns:a16="http://schemas.microsoft.com/office/drawing/2014/main" xmlns="" id="{3603104A-2474-49CF-B689-5B18F6C9A05E}"/>
              </a:ext>
            </a:extLst>
          </p:cNvPr>
          <p:cNvSpPr txBox="1"/>
          <p:nvPr/>
        </p:nvSpPr>
        <p:spPr>
          <a:xfrm>
            <a:off x="10136296" y="1273259"/>
            <a:ext cx="2289049" cy="523220"/>
          </a:xfrm>
          <a:prstGeom prst="rect">
            <a:avLst/>
          </a:prstGeom>
          <a:noFill/>
        </p:spPr>
        <p:txBody>
          <a:bodyPr wrap="square" rtlCol="0">
            <a:spAutoFit/>
          </a:bodyPr>
          <a:lstStyle/>
          <a:p>
            <a:pPr algn="ctr"/>
            <a:r>
              <a:rPr lang="en-US" sz="2800" b="1" dirty="0">
                <a:solidFill>
                  <a:srgbClr val="92D050"/>
                </a:solidFill>
                <a:latin typeface="Tw Cen MT" panose="020B0602020104020603" pitchFamily="34" charset="0"/>
              </a:rPr>
              <a:t>2024</a:t>
            </a:r>
          </a:p>
        </p:txBody>
      </p:sp>
      <p:sp>
        <p:nvSpPr>
          <p:cNvPr id="55" name="Flowchart: Process 54">
            <a:extLst>
              <a:ext uri="{FF2B5EF4-FFF2-40B4-BE49-F238E27FC236}">
                <a16:creationId xmlns:a16="http://schemas.microsoft.com/office/drawing/2014/main" xmlns="" id="{0FE083B3-765A-4A74-9A63-38E4981A6FA7}"/>
              </a:ext>
            </a:extLst>
          </p:cNvPr>
          <p:cNvSpPr/>
          <p:nvPr/>
        </p:nvSpPr>
        <p:spPr>
          <a:xfrm>
            <a:off x="2580738" y="1534869"/>
            <a:ext cx="1859305" cy="1363588"/>
          </a:xfrm>
          <a:prstGeom prst="flowChartProcess">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Flowchart: Process 375">
            <a:extLst>
              <a:ext uri="{FF2B5EF4-FFF2-40B4-BE49-F238E27FC236}">
                <a16:creationId xmlns:a16="http://schemas.microsoft.com/office/drawing/2014/main" xmlns="" id="{FE2615F6-EE3F-447F-89C8-1E2709E6BCD6}"/>
              </a:ext>
            </a:extLst>
          </p:cNvPr>
          <p:cNvSpPr/>
          <p:nvPr/>
        </p:nvSpPr>
        <p:spPr>
          <a:xfrm>
            <a:off x="4440043" y="1835078"/>
            <a:ext cx="1911446" cy="1063379"/>
          </a:xfrm>
          <a:prstGeom prst="flowChartProcess">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Flowchart: Process 377">
            <a:extLst>
              <a:ext uri="{FF2B5EF4-FFF2-40B4-BE49-F238E27FC236}">
                <a16:creationId xmlns:a16="http://schemas.microsoft.com/office/drawing/2014/main" xmlns="" id="{9FAC708F-D514-4CFB-A40D-229CF5013AD9}"/>
              </a:ext>
            </a:extLst>
          </p:cNvPr>
          <p:cNvSpPr/>
          <p:nvPr/>
        </p:nvSpPr>
        <p:spPr>
          <a:xfrm>
            <a:off x="6347420" y="2089875"/>
            <a:ext cx="1911446" cy="794926"/>
          </a:xfrm>
          <a:prstGeom prst="flowChartProcess">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Flowchart: Process 378">
            <a:extLst>
              <a:ext uri="{FF2B5EF4-FFF2-40B4-BE49-F238E27FC236}">
                <a16:creationId xmlns:a16="http://schemas.microsoft.com/office/drawing/2014/main" xmlns="" id="{3243DBE9-8F80-43C3-9447-84CC966ED47C}"/>
              </a:ext>
            </a:extLst>
          </p:cNvPr>
          <p:cNvSpPr/>
          <p:nvPr/>
        </p:nvSpPr>
        <p:spPr>
          <a:xfrm>
            <a:off x="8257409" y="2358124"/>
            <a:ext cx="1971379" cy="535469"/>
          </a:xfrm>
          <a:prstGeom prst="flowChartProcess">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Flowchart: Process 379">
            <a:extLst>
              <a:ext uri="{FF2B5EF4-FFF2-40B4-BE49-F238E27FC236}">
                <a16:creationId xmlns:a16="http://schemas.microsoft.com/office/drawing/2014/main" xmlns="" id="{226BAA6E-8534-488F-A6FB-94B9E418F5BD}"/>
              </a:ext>
            </a:extLst>
          </p:cNvPr>
          <p:cNvSpPr/>
          <p:nvPr/>
        </p:nvSpPr>
        <p:spPr>
          <a:xfrm>
            <a:off x="10227331" y="2561756"/>
            <a:ext cx="1971379" cy="331837"/>
          </a:xfrm>
          <a:prstGeom prst="flowChartProcess">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a:extLst>
              <a:ext uri="{FF2B5EF4-FFF2-40B4-BE49-F238E27FC236}">
                <a16:creationId xmlns:a16="http://schemas.microsoft.com/office/drawing/2014/main" xmlns="" id="{8F4769EA-07FA-4033-94FA-272A2ECF2B72}"/>
              </a:ext>
            </a:extLst>
          </p:cNvPr>
          <p:cNvGraphicFramePr>
            <a:graphicFrameLocks noGrp="1"/>
          </p:cNvGraphicFramePr>
          <p:nvPr>
            <p:extLst>
              <p:ext uri="{D42A27DB-BD31-4B8C-83A1-F6EECF244321}">
                <p14:modId xmlns:p14="http://schemas.microsoft.com/office/powerpoint/2010/main" val="671310140"/>
              </p:ext>
            </p:extLst>
          </p:nvPr>
        </p:nvGraphicFramePr>
        <p:xfrm>
          <a:off x="137160" y="3444242"/>
          <a:ext cx="11962820" cy="3226325"/>
        </p:xfrm>
        <a:graphic>
          <a:graphicData uri="http://schemas.openxmlformats.org/drawingml/2006/table">
            <a:tbl>
              <a:tblPr firstRow="1" bandRow="1">
                <a:tableStyleId>{5C22544A-7EE6-4342-B048-85BDC9FD1C3A}</a:tableStyleId>
              </a:tblPr>
              <a:tblGrid>
                <a:gridCol w="2267475">
                  <a:extLst>
                    <a:ext uri="{9D8B030D-6E8A-4147-A177-3AD203B41FA5}">
                      <a16:colId xmlns:a16="http://schemas.microsoft.com/office/drawing/2014/main" xmlns="" val="2431122007"/>
                    </a:ext>
                  </a:extLst>
                </a:gridCol>
                <a:gridCol w="1346928">
                  <a:extLst>
                    <a:ext uri="{9D8B030D-6E8A-4147-A177-3AD203B41FA5}">
                      <a16:colId xmlns:a16="http://schemas.microsoft.com/office/drawing/2014/main" xmlns="" val="1738509234"/>
                    </a:ext>
                  </a:extLst>
                </a:gridCol>
                <a:gridCol w="1435876">
                  <a:extLst>
                    <a:ext uri="{9D8B030D-6E8A-4147-A177-3AD203B41FA5}">
                      <a16:colId xmlns:a16="http://schemas.microsoft.com/office/drawing/2014/main" xmlns="" val="1336451760"/>
                    </a:ext>
                  </a:extLst>
                </a:gridCol>
                <a:gridCol w="1448584">
                  <a:extLst>
                    <a:ext uri="{9D8B030D-6E8A-4147-A177-3AD203B41FA5}">
                      <a16:colId xmlns:a16="http://schemas.microsoft.com/office/drawing/2014/main" xmlns="" val="1379995894"/>
                    </a:ext>
                  </a:extLst>
                </a:gridCol>
                <a:gridCol w="1346929">
                  <a:extLst>
                    <a:ext uri="{9D8B030D-6E8A-4147-A177-3AD203B41FA5}">
                      <a16:colId xmlns:a16="http://schemas.microsoft.com/office/drawing/2014/main" xmlns="" val="1920035318"/>
                    </a:ext>
                  </a:extLst>
                </a:gridCol>
                <a:gridCol w="1375519">
                  <a:extLst>
                    <a:ext uri="{9D8B030D-6E8A-4147-A177-3AD203B41FA5}">
                      <a16:colId xmlns:a16="http://schemas.microsoft.com/office/drawing/2014/main" xmlns="" val="1231845060"/>
                    </a:ext>
                  </a:extLst>
                </a:gridCol>
                <a:gridCol w="1397900">
                  <a:extLst>
                    <a:ext uri="{9D8B030D-6E8A-4147-A177-3AD203B41FA5}">
                      <a16:colId xmlns:a16="http://schemas.microsoft.com/office/drawing/2014/main" xmlns="" val="4017090425"/>
                    </a:ext>
                  </a:extLst>
                </a:gridCol>
                <a:gridCol w="1343609">
                  <a:extLst>
                    <a:ext uri="{9D8B030D-6E8A-4147-A177-3AD203B41FA5}">
                      <a16:colId xmlns:a16="http://schemas.microsoft.com/office/drawing/2014/main" xmlns="" val="3808431317"/>
                    </a:ext>
                  </a:extLst>
                </a:gridCol>
              </a:tblGrid>
              <a:tr h="393940">
                <a:tc>
                  <a:txBody>
                    <a:bodyPr/>
                    <a:lstStyle/>
                    <a:p>
                      <a:endParaRPr lang="en-US" dirty="0"/>
                    </a:p>
                  </a:txBody>
                  <a:tcPr>
                    <a:solidFill>
                      <a:schemeClr val="bg2">
                        <a:lumMod val="75000"/>
                      </a:schemeClr>
                    </a:solidFill>
                  </a:tcPr>
                </a:tc>
                <a:tc>
                  <a:txBody>
                    <a:bodyPr/>
                    <a:lstStyle/>
                    <a:p>
                      <a:endParaRPr lang="en-US" dirty="0"/>
                    </a:p>
                  </a:txBody>
                  <a:tcPr>
                    <a:solidFill>
                      <a:schemeClr val="bg2">
                        <a:lumMod val="75000"/>
                      </a:schemeClr>
                    </a:solidFill>
                  </a:tcPr>
                </a:tc>
                <a:tc>
                  <a:txBody>
                    <a:bodyPr/>
                    <a:lstStyle/>
                    <a:p>
                      <a:endParaRPr lang="en-US" dirty="0"/>
                    </a:p>
                  </a:txBody>
                  <a:tcPr>
                    <a:solidFill>
                      <a:schemeClr val="bg2">
                        <a:lumMod val="75000"/>
                      </a:schemeClr>
                    </a:solidFill>
                  </a:tcPr>
                </a:tc>
                <a:tc>
                  <a:txBody>
                    <a:bodyPr/>
                    <a:lstStyle/>
                    <a:p>
                      <a:endParaRPr lang="en-US" dirty="0"/>
                    </a:p>
                  </a:txBody>
                  <a:tcPr>
                    <a:solidFill>
                      <a:schemeClr val="bg2">
                        <a:lumMod val="75000"/>
                      </a:schemeClr>
                    </a:solidFill>
                  </a:tcPr>
                </a:tc>
                <a:tc>
                  <a:txBody>
                    <a:bodyPr/>
                    <a:lstStyle/>
                    <a:p>
                      <a:endParaRPr lang="en-US" dirty="0"/>
                    </a:p>
                  </a:txBody>
                  <a:tcPr>
                    <a:solidFill>
                      <a:schemeClr val="bg2">
                        <a:lumMod val="75000"/>
                      </a:schemeClr>
                    </a:solidFill>
                  </a:tcPr>
                </a:tc>
                <a:tc>
                  <a:txBody>
                    <a:bodyPr/>
                    <a:lstStyle/>
                    <a:p>
                      <a:endParaRPr lang="en-US"/>
                    </a:p>
                  </a:txBody>
                  <a:tcPr>
                    <a:solidFill>
                      <a:schemeClr val="bg2">
                        <a:lumMod val="75000"/>
                      </a:schemeClr>
                    </a:solidFill>
                  </a:tcPr>
                </a:tc>
                <a:tc>
                  <a:txBody>
                    <a:bodyPr/>
                    <a:lstStyle/>
                    <a:p>
                      <a:endParaRPr lang="en-US"/>
                    </a:p>
                  </a:txBody>
                  <a:tcPr>
                    <a:solidFill>
                      <a:schemeClr val="bg2">
                        <a:lumMod val="75000"/>
                      </a:schemeClr>
                    </a:solidFill>
                  </a:tcPr>
                </a:tc>
                <a:tc>
                  <a:txBody>
                    <a:bodyPr/>
                    <a:lstStyle/>
                    <a:p>
                      <a:endParaRPr lang="en-US" dirty="0"/>
                    </a:p>
                  </a:txBody>
                  <a:tcPr>
                    <a:solidFill>
                      <a:schemeClr val="bg2">
                        <a:lumMod val="75000"/>
                      </a:schemeClr>
                    </a:solidFill>
                  </a:tcPr>
                </a:tc>
                <a:extLst>
                  <a:ext uri="{0D108BD9-81ED-4DB2-BD59-A6C34878D82A}">
                    <a16:rowId xmlns:a16="http://schemas.microsoft.com/office/drawing/2014/main" xmlns="" val="3763223965"/>
                  </a:ext>
                </a:extLst>
              </a:tr>
              <a:tr h="501581">
                <a:tc>
                  <a:txBody>
                    <a:bodyPr/>
                    <a:lstStyle/>
                    <a:p>
                      <a:r>
                        <a:rPr lang="en-US" sz="1200" b="1" dirty="0"/>
                        <a:t>ENS PEMELIHARAAN PER PENYULANG</a:t>
                      </a:r>
                    </a:p>
                  </a:txBody>
                  <a:tcPr anchor="ctr">
                    <a:solidFill>
                      <a:schemeClr val="bg1">
                        <a:lumMod val="75000"/>
                      </a:schemeClr>
                    </a:solidFill>
                  </a:tcPr>
                </a:tc>
                <a:tc>
                  <a:txBody>
                    <a:bodyPr/>
                    <a:lstStyle/>
                    <a:p>
                      <a:pPr algn="ctr"/>
                      <a:r>
                        <a:rPr lang="en-US" sz="1200" b="1" dirty="0"/>
                        <a:t>17.300 </a:t>
                      </a:r>
                    </a:p>
                    <a:p>
                      <a:pPr algn="ctr"/>
                      <a:r>
                        <a:rPr lang="en-US" sz="1200" b="1" dirty="0"/>
                        <a:t>kWh / </a:t>
                      </a:r>
                      <a:r>
                        <a:rPr lang="en-US" sz="1200" b="1" dirty="0" err="1"/>
                        <a:t>thn</a:t>
                      </a:r>
                      <a:endParaRPr lang="en-US" sz="1200" b="1" dirty="0"/>
                    </a:p>
                  </a:txBody>
                  <a:tcPr anchor="ctr">
                    <a:solidFill>
                      <a:schemeClr val="bg1">
                        <a:lumMod val="75000"/>
                      </a:schemeClr>
                    </a:solidFill>
                  </a:tcPr>
                </a:tc>
                <a:tc>
                  <a:txBody>
                    <a:bodyPr/>
                    <a:lstStyle/>
                    <a:p>
                      <a:pPr algn="ctr"/>
                      <a:r>
                        <a:rPr lang="en-US" sz="1200" b="1" dirty="0"/>
                        <a:t>2.815 </a:t>
                      </a:r>
                    </a:p>
                    <a:p>
                      <a:pPr algn="ctr"/>
                      <a:r>
                        <a:rPr lang="en-US" sz="1200" b="1" dirty="0"/>
                        <a:t>kWh / </a:t>
                      </a:r>
                      <a:r>
                        <a:rPr lang="en-US" sz="1200" b="1" dirty="0" err="1"/>
                        <a:t>thn</a:t>
                      </a:r>
                      <a:endParaRPr lang="en-US" sz="1200" b="1" dirty="0"/>
                    </a:p>
                  </a:txBody>
                  <a:tcPr anchor="ctr">
                    <a:solidFill>
                      <a:schemeClr val="bg1">
                        <a:lumMod val="75000"/>
                      </a:schemeClr>
                    </a:solidFill>
                  </a:tcPr>
                </a:tc>
                <a:tc>
                  <a:txBody>
                    <a:bodyPr/>
                    <a:lstStyle/>
                    <a:p>
                      <a:pPr algn="ctr"/>
                      <a:r>
                        <a:rPr lang="en-US" sz="1200" b="1" dirty="0"/>
                        <a:t>15.000 </a:t>
                      </a:r>
                    </a:p>
                    <a:p>
                      <a:pPr algn="ctr"/>
                      <a:r>
                        <a:rPr lang="en-US" sz="1200" b="1" dirty="0"/>
                        <a:t>kWh / </a:t>
                      </a:r>
                      <a:r>
                        <a:rPr lang="en-US" sz="1200" b="1" dirty="0" err="1"/>
                        <a:t>thn</a:t>
                      </a:r>
                      <a:endParaRPr lang="en-US" sz="1200" b="1" dirty="0"/>
                    </a:p>
                  </a:txBody>
                  <a:tcPr anchor="ctr">
                    <a:solidFill>
                      <a:schemeClr val="bg1">
                        <a:lumMod val="75000"/>
                      </a:schemeClr>
                    </a:solidFill>
                  </a:tcPr>
                </a:tc>
                <a:tc>
                  <a:txBody>
                    <a:bodyPr/>
                    <a:lstStyle/>
                    <a:p>
                      <a:pPr algn="ctr"/>
                      <a:r>
                        <a:rPr lang="en-US" sz="1200" b="1" dirty="0"/>
                        <a:t>13.000 </a:t>
                      </a:r>
                    </a:p>
                    <a:p>
                      <a:pPr algn="ctr"/>
                      <a:r>
                        <a:rPr lang="en-US" sz="1200" b="1" dirty="0"/>
                        <a:t>kWh / </a:t>
                      </a:r>
                      <a:r>
                        <a:rPr lang="en-US" sz="1200" b="1" dirty="0" err="1"/>
                        <a:t>thn</a:t>
                      </a:r>
                      <a:endParaRPr lang="en-US" sz="1200" b="1" dirty="0"/>
                    </a:p>
                  </a:txBody>
                  <a:tcPr anchor="ctr">
                    <a:solidFill>
                      <a:schemeClr val="bg1">
                        <a:lumMod val="75000"/>
                      </a:schemeClr>
                    </a:solidFill>
                  </a:tcPr>
                </a:tc>
                <a:tc>
                  <a:txBody>
                    <a:bodyPr/>
                    <a:lstStyle/>
                    <a:p>
                      <a:pPr algn="ctr"/>
                      <a:r>
                        <a:rPr lang="en-US" sz="1200" b="1" dirty="0"/>
                        <a:t>11.000 </a:t>
                      </a:r>
                    </a:p>
                    <a:p>
                      <a:pPr algn="ctr"/>
                      <a:r>
                        <a:rPr lang="en-US" sz="1200" b="1" dirty="0"/>
                        <a:t>kWh / </a:t>
                      </a:r>
                      <a:r>
                        <a:rPr lang="en-US" sz="1200" b="1" dirty="0" err="1"/>
                        <a:t>thn</a:t>
                      </a:r>
                      <a:endParaRPr lang="en-US" sz="1200" b="1" dirty="0"/>
                    </a:p>
                  </a:txBody>
                  <a:tcPr anchor="ctr">
                    <a:solidFill>
                      <a:schemeClr val="bg1">
                        <a:lumMod val="75000"/>
                      </a:schemeClr>
                    </a:solidFill>
                  </a:tcPr>
                </a:tc>
                <a:tc>
                  <a:txBody>
                    <a:bodyPr/>
                    <a:lstStyle/>
                    <a:p>
                      <a:pPr algn="ctr"/>
                      <a:r>
                        <a:rPr lang="en-US" sz="1200" b="1" dirty="0"/>
                        <a:t>10.000 </a:t>
                      </a:r>
                    </a:p>
                    <a:p>
                      <a:pPr algn="ctr"/>
                      <a:r>
                        <a:rPr lang="en-US" sz="1200" b="1" dirty="0"/>
                        <a:t>kWh / </a:t>
                      </a:r>
                      <a:r>
                        <a:rPr lang="en-US" sz="1200" b="1" dirty="0" err="1"/>
                        <a:t>thn</a:t>
                      </a:r>
                      <a:endParaRPr lang="en-US" sz="1200" b="1" dirty="0"/>
                    </a:p>
                  </a:txBody>
                  <a:tcPr anchor="ctr">
                    <a:solidFill>
                      <a:schemeClr val="bg1">
                        <a:lumMod val="75000"/>
                      </a:schemeClr>
                    </a:solidFill>
                  </a:tcPr>
                </a:tc>
                <a:tc>
                  <a:txBody>
                    <a:bodyPr/>
                    <a:lstStyle/>
                    <a:p>
                      <a:pPr algn="ctr"/>
                      <a:r>
                        <a:rPr lang="en-US" sz="1200" b="1" dirty="0"/>
                        <a:t>8.000 </a:t>
                      </a:r>
                    </a:p>
                    <a:p>
                      <a:pPr algn="ctr"/>
                      <a:r>
                        <a:rPr lang="en-US" sz="1200" b="1" dirty="0"/>
                        <a:t>kWh / </a:t>
                      </a:r>
                      <a:r>
                        <a:rPr lang="en-US" sz="1200" b="1" dirty="0" err="1"/>
                        <a:t>thn</a:t>
                      </a:r>
                      <a:endParaRPr lang="en-US" sz="1200" b="1" dirty="0"/>
                    </a:p>
                  </a:txBody>
                  <a:tcPr anchor="ctr">
                    <a:solidFill>
                      <a:schemeClr val="bg1">
                        <a:lumMod val="75000"/>
                      </a:schemeClr>
                    </a:solidFill>
                  </a:tcPr>
                </a:tc>
                <a:extLst>
                  <a:ext uri="{0D108BD9-81ED-4DB2-BD59-A6C34878D82A}">
                    <a16:rowId xmlns:a16="http://schemas.microsoft.com/office/drawing/2014/main" xmlns="" val="3404896447"/>
                  </a:ext>
                </a:extLst>
              </a:tr>
              <a:tr h="433696">
                <a:tc>
                  <a:txBody>
                    <a:bodyPr/>
                    <a:lstStyle/>
                    <a:p>
                      <a:r>
                        <a:rPr lang="en-US" sz="1200" b="1" dirty="0"/>
                        <a:t>RATA-RATA KALI TRIP PER PENYULANG</a:t>
                      </a:r>
                    </a:p>
                  </a:txBody>
                  <a:tcPr anchor="ctr">
                    <a:solidFill>
                      <a:schemeClr val="bg2"/>
                    </a:solidFill>
                  </a:tcPr>
                </a:tc>
                <a:tc>
                  <a:txBody>
                    <a:bodyPr/>
                    <a:lstStyle/>
                    <a:p>
                      <a:pPr algn="ctr"/>
                      <a:r>
                        <a:rPr lang="en-US" sz="1400" b="1" dirty="0"/>
                        <a:t>29 kali/</a:t>
                      </a:r>
                      <a:r>
                        <a:rPr lang="en-US" sz="1400" b="1" dirty="0" err="1"/>
                        <a:t>smt</a:t>
                      </a:r>
                      <a:endParaRPr lang="en-US" sz="1400" b="1" dirty="0"/>
                    </a:p>
                  </a:txBody>
                  <a:tcPr anchor="ctr">
                    <a:solidFill>
                      <a:schemeClr val="bg2"/>
                    </a:solidFill>
                  </a:tcPr>
                </a:tc>
                <a:tc>
                  <a:txBody>
                    <a:bodyPr/>
                    <a:lstStyle/>
                    <a:p>
                      <a:pPr marL="0" marR="0" lvl="0" indent="0" algn="ctr" defTabSz="1079922" rtl="0" eaLnBrk="1" fontAlgn="auto" latinLnBrk="0" hangingPunct="1">
                        <a:lnSpc>
                          <a:spcPct val="100000"/>
                        </a:lnSpc>
                        <a:spcBef>
                          <a:spcPts val="0"/>
                        </a:spcBef>
                        <a:spcAft>
                          <a:spcPts val="0"/>
                        </a:spcAft>
                        <a:buClrTx/>
                        <a:buSzTx/>
                        <a:buFontTx/>
                        <a:buNone/>
                        <a:tabLst/>
                        <a:defRPr/>
                      </a:pPr>
                      <a:r>
                        <a:rPr lang="en-US" sz="1400" b="1" dirty="0"/>
                        <a:t>12 kali/</a:t>
                      </a:r>
                      <a:r>
                        <a:rPr lang="en-US" sz="1400" b="1" dirty="0" err="1"/>
                        <a:t>smt</a:t>
                      </a:r>
                      <a:endParaRPr lang="en-US" sz="1400" b="1" dirty="0"/>
                    </a:p>
                  </a:txBody>
                  <a:tcPr anchor="ctr">
                    <a:solidFill>
                      <a:schemeClr val="bg2"/>
                    </a:solidFill>
                  </a:tcPr>
                </a:tc>
                <a:tc>
                  <a:txBody>
                    <a:bodyPr/>
                    <a:lstStyle/>
                    <a:p>
                      <a:pPr marL="0" marR="0" lvl="0" indent="0" algn="ctr" defTabSz="1079922" rtl="0" eaLnBrk="1" fontAlgn="auto" latinLnBrk="0" hangingPunct="1">
                        <a:lnSpc>
                          <a:spcPct val="100000"/>
                        </a:lnSpc>
                        <a:spcBef>
                          <a:spcPts val="0"/>
                        </a:spcBef>
                        <a:spcAft>
                          <a:spcPts val="0"/>
                        </a:spcAft>
                        <a:buClrTx/>
                        <a:buSzTx/>
                        <a:buFontTx/>
                        <a:buNone/>
                        <a:tabLst/>
                        <a:defRPr/>
                      </a:pPr>
                      <a:r>
                        <a:rPr lang="en-US" sz="1400" b="1" dirty="0"/>
                        <a:t>15 kali/</a:t>
                      </a:r>
                      <a:r>
                        <a:rPr lang="en-US" sz="1400" b="1" dirty="0" err="1"/>
                        <a:t>smt</a:t>
                      </a:r>
                      <a:endParaRPr lang="en-US" sz="1400" b="1" dirty="0"/>
                    </a:p>
                  </a:txBody>
                  <a:tcPr anchor="ctr">
                    <a:solidFill>
                      <a:schemeClr val="bg2"/>
                    </a:solidFill>
                  </a:tcPr>
                </a:tc>
                <a:tc>
                  <a:txBody>
                    <a:bodyPr/>
                    <a:lstStyle/>
                    <a:p>
                      <a:pPr marL="0" marR="0" lvl="0" indent="0" algn="ctr" defTabSz="1079922" rtl="0" eaLnBrk="1" fontAlgn="auto" latinLnBrk="0" hangingPunct="1">
                        <a:lnSpc>
                          <a:spcPct val="100000"/>
                        </a:lnSpc>
                        <a:spcBef>
                          <a:spcPts val="0"/>
                        </a:spcBef>
                        <a:spcAft>
                          <a:spcPts val="0"/>
                        </a:spcAft>
                        <a:buClrTx/>
                        <a:buSzTx/>
                        <a:buFontTx/>
                        <a:buNone/>
                        <a:tabLst/>
                        <a:defRPr/>
                      </a:pPr>
                      <a:r>
                        <a:rPr lang="en-US" sz="1400" b="1" dirty="0"/>
                        <a:t>12 kali/</a:t>
                      </a:r>
                      <a:r>
                        <a:rPr lang="en-US" sz="1400" b="1" dirty="0" err="1"/>
                        <a:t>smt</a:t>
                      </a:r>
                      <a:endParaRPr lang="en-US" sz="1400" b="1" dirty="0"/>
                    </a:p>
                  </a:txBody>
                  <a:tcPr anchor="ctr">
                    <a:solidFill>
                      <a:schemeClr val="bg2"/>
                    </a:solidFill>
                  </a:tcPr>
                </a:tc>
                <a:tc>
                  <a:txBody>
                    <a:bodyPr/>
                    <a:lstStyle/>
                    <a:p>
                      <a:pPr marL="0" marR="0" lvl="0" indent="0" algn="ctr" defTabSz="1079922" rtl="0" eaLnBrk="1" fontAlgn="auto" latinLnBrk="0" hangingPunct="1">
                        <a:lnSpc>
                          <a:spcPct val="100000"/>
                        </a:lnSpc>
                        <a:spcBef>
                          <a:spcPts val="0"/>
                        </a:spcBef>
                        <a:spcAft>
                          <a:spcPts val="0"/>
                        </a:spcAft>
                        <a:buClrTx/>
                        <a:buSzTx/>
                        <a:buFontTx/>
                        <a:buNone/>
                        <a:tabLst/>
                        <a:defRPr/>
                      </a:pPr>
                      <a:r>
                        <a:rPr lang="en-US" sz="1400" b="1" dirty="0"/>
                        <a:t>10 kali/</a:t>
                      </a:r>
                      <a:r>
                        <a:rPr lang="en-US" sz="1400" b="1" dirty="0" err="1"/>
                        <a:t>smt</a:t>
                      </a:r>
                      <a:endParaRPr lang="en-US" sz="1400" b="1" dirty="0"/>
                    </a:p>
                  </a:txBody>
                  <a:tcPr anchor="ctr">
                    <a:solidFill>
                      <a:schemeClr val="bg2"/>
                    </a:solidFill>
                  </a:tcPr>
                </a:tc>
                <a:tc>
                  <a:txBody>
                    <a:bodyPr/>
                    <a:lstStyle/>
                    <a:p>
                      <a:pPr marL="0" marR="0" lvl="0" indent="0" algn="ctr" defTabSz="1079922" rtl="0" eaLnBrk="1" fontAlgn="auto" latinLnBrk="0" hangingPunct="1">
                        <a:lnSpc>
                          <a:spcPct val="100000"/>
                        </a:lnSpc>
                        <a:spcBef>
                          <a:spcPts val="0"/>
                        </a:spcBef>
                        <a:spcAft>
                          <a:spcPts val="0"/>
                        </a:spcAft>
                        <a:buClrTx/>
                        <a:buSzTx/>
                        <a:buFontTx/>
                        <a:buNone/>
                        <a:tabLst/>
                        <a:defRPr/>
                      </a:pPr>
                      <a:r>
                        <a:rPr lang="en-US" sz="1400" b="1" dirty="0"/>
                        <a:t>8 kali/</a:t>
                      </a:r>
                      <a:r>
                        <a:rPr lang="en-US" sz="1400" b="1" dirty="0" err="1"/>
                        <a:t>smt</a:t>
                      </a:r>
                      <a:endParaRPr lang="en-US" sz="1400" b="1" dirty="0"/>
                    </a:p>
                  </a:txBody>
                  <a:tcPr anchor="ctr">
                    <a:solidFill>
                      <a:schemeClr val="bg2"/>
                    </a:solidFill>
                  </a:tcPr>
                </a:tc>
                <a:tc>
                  <a:txBody>
                    <a:bodyPr/>
                    <a:lstStyle/>
                    <a:p>
                      <a:pPr marL="0" marR="0" lvl="0" indent="0" algn="ctr" defTabSz="1079922" rtl="0" eaLnBrk="1" fontAlgn="auto" latinLnBrk="0" hangingPunct="1">
                        <a:lnSpc>
                          <a:spcPct val="100000"/>
                        </a:lnSpc>
                        <a:spcBef>
                          <a:spcPts val="0"/>
                        </a:spcBef>
                        <a:spcAft>
                          <a:spcPts val="0"/>
                        </a:spcAft>
                        <a:buClrTx/>
                        <a:buSzTx/>
                        <a:buFontTx/>
                        <a:buNone/>
                        <a:tabLst/>
                        <a:defRPr/>
                      </a:pPr>
                      <a:r>
                        <a:rPr lang="en-US" sz="1400" b="1" dirty="0"/>
                        <a:t>4 kali/</a:t>
                      </a:r>
                      <a:r>
                        <a:rPr lang="en-US" sz="1400" b="1" dirty="0" err="1"/>
                        <a:t>smt</a:t>
                      </a:r>
                      <a:endParaRPr lang="en-US" sz="1400" b="1" dirty="0"/>
                    </a:p>
                  </a:txBody>
                  <a:tcPr anchor="ctr">
                    <a:solidFill>
                      <a:schemeClr val="bg2"/>
                    </a:solidFill>
                  </a:tcPr>
                </a:tc>
                <a:extLst>
                  <a:ext uri="{0D108BD9-81ED-4DB2-BD59-A6C34878D82A}">
                    <a16:rowId xmlns:a16="http://schemas.microsoft.com/office/drawing/2014/main" xmlns="" val="1212933522"/>
                  </a:ext>
                </a:extLst>
              </a:tr>
              <a:tr h="393940">
                <a:tc>
                  <a:txBody>
                    <a:bodyPr/>
                    <a:lstStyle/>
                    <a:p>
                      <a:r>
                        <a:rPr lang="en-US" sz="1200" b="1" dirty="0"/>
                        <a:t>RECOVERY TIME &lt;5 MENIT</a:t>
                      </a:r>
                    </a:p>
                  </a:txBody>
                  <a:tcPr anchor="ctr">
                    <a:solidFill>
                      <a:schemeClr val="bg1">
                        <a:lumMod val="75000"/>
                      </a:schemeClr>
                    </a:solidFill>
                  </a:tcPr>
                </a:tc>
                <a:tc>
                  <a:txBody>
                    <a:bodyPr/>
                    <a:lstStyle/>
                    <a:p>
                      <a:pPr algn="ctr"/>
                      <a:r>
                        <a:rPr lang="en-US" sz="1500" b="1" dirty="0"/>
                        <a:t>75%</a:t>
                      </a:r>
                    </a:p>
                  </a:txBody>
                  <a:tcPr anchor="ctr">
                    <a:solidFill>
                      <a:schemeClr val="bg1">
                        <a:lumMod val="75000"/>
                      </a:schemeClr>
                    </a:solidFill>
                  </a:tcPr>
                </a:tc>
                <a:tc>
                  <a:txBody>
                    <a:bodyPr/>
                    <a:lstStyle/>
                    <a:p>
                      <a:pPr algn="ctr"/>
                      <a:r>
                        <a:rPr lang="en-US" sz="1500" b="1" dirty="0"/>
                        <a:t>78%</a:t>
                      </a:r>
                    </a:p>
                  </a:txBody>
                  <a:tcPr anchor="ctr">
                    <a:solidFill>
                      <a:schemeClr val="bg1">
                        <a:lumMod val="75000"/>
                      </a:schemeClr>
                    </a:solidFill>
                  </a:tcPr>
                </a:tc>
                <a:tc>
                  <a:txBody>
                    <a:bodyPr/>
                    <a:lstStyle/>
                    <a:p>
                      <a:pPr algn="ctr"/>
                      <a:r>
                        <a:rPr lang="en-US" sz="1500" b="1" dirty="0"/>
                        <a:t>80%</a:t>
                      </a:r>
                    </a:p>
                  </a:txBody>
                  <a:tcPr anchor="ctr">
                    <a:solidFill>
                      <a:schemeClr val="bg1">
                        <a:lumMod val="75000"/>
                      </a:schemeClr>
                    </a:solidFill>
                  </a:tcPr>
                </a:tc>
                <a:tc>
                  <a:txBody>
                    <a:bodyPr/>
                    <a:lstStyle/>
                    <a:p>
                      <a:pPr algn="ctr"/>
                      <a:r>
                        <a:rPr lang="en-US" sz="1500" b="1" dirty="0"/>
                        <a:t>82%</a:t>
                      </a:r>
                    </a:p>
                  </a:txBody>
                  <a:tcPr anchor="ctr">
                    <a:solidFill>
                      <a:schemeClr val="bg1">
                        <a:lumMod val="75000"/>
                      </a:schemeClr>
                    </a:solidFill>
                  </a:tcPr>
                </a:tc>
                <a:tc>
                  <a:txBody>
                    <a:bodyPr/>
                    <a:lstStyle/>
                    <a:p>
                      <a:pPr algn="ctr"/>
                      <a:r>
                        <a:rPr lang="en-US" sz="1500" b="1" dirty="0"/>
                        <a:t>83%</a:t>
                      </a:r>
                    </a:p>
                  </a:txBody>
                  <a:tcPr anchor="ctr">
                    <a:solidFill>
                      <a:schemeClr val="bg1">
                        <a:lumMod val="75000"/>
                      </a:schemeClr>
                    </a:solidFill>
                  </a:tcPr>
                </a:tc>
                <a:tc>
                  <a:txBody>
                    <a:bodyPr/>
                    <a:lstStyle/>
                    <a:p>
                      <a:pPr algn="ctr"/>
                      <a:r>
                        <a:rPr lang="en-US" sz="1500" b="1" dirty="0"/>
                        <a:t>84%</a:t>
                      </a:r>
                    </a:p>
                  </a:txBody>
                  <a:tcPr anchor="ctr">
                    <a:solidFill>
                      <a:schemeClr val="bg1">
                        <a:lumMod val="75000"/>
                      </a:schemeClr>
                    </a:solidFill>
                  </a:tcPr>
                </a:tc>
                <a:tc>
                  <a:txBody>
                    <a:bodyPr/>
                    <a:lstStyle/>
                    <a:p>
                      <a:pPr algn="ctr"/>
                      <a:r>
                        <a:rPr lang="en-US" sz="1500" b="1" dirty="0"/>
                        <a:t>85%</a:t>
                      </a:r>
                    </a:p>
                  </a:txBody>
                  <a:tcPr anchor="ctr">
                    <a:solidFill>
                      <a:schemeClr val="bg1">
                        <a:lumMod val="75000"/>
                      </a:schemeClr>
                    </a:solidFill>
                  </a:tcPr>
                </a:tc>
                <a:extLst>
                  <a:ext uri="{0D108BD9-81ED-4DB2-BD59-A6C34878D82A}">
                    <a16:rowId xmlns:a16="http://schemas.microsoft.com/office/drawing/2014/main" xmlns="" val="2353925955"/>
                  </a:ext>
                </a:extLst>
              </a:tr>
              <a:tr h="433696">
                <a:tc>
                  <a:txBody>
                    <a:bodyPr/>
                    <a:lstStyle/>
                    <a:p>
                      <a:r>
                        <a:rPr lang="en-US" sz="1200" b="1" dirty="0"/>
                        <a:t>KEBERHASILAN KOORDINASI PROTEKSI</a:t>
                      </a:r>
                    </a:p>
                  </a:txBody>
                  <a:tcPr anchor="ctr">
                    <a:solidFill>
                      <a:schemeClr val="bg2"/>
                    </a:solidFill>
                  </a:tcPr>
                </a:tc>
                <a:tc>
                  <a:txBody>
                    <a:bodyPr/>
                    <a:lstStyle/>
                    <a:p>
                      <a:pPr algn="ctr"/>
                      <a:r>
                        <a:rPr lang="en-US" sz="1500" b="1" dirty="0"/>
                        <a:t>97%</a:t>
                      </a:r>
                    </a:p>
                  </a:txBody>
                  <a:tcPr anchor="ctr">
                    <a:solidFill>
                      <a:schemeClr val="bg2"/>
                    </a:solidFill>
                  </a:tcPr>
                </a:tc>
                <a:tc>
                  <a:txBody>
                    <a:bodyPr/>
                    <a:lstStyle/>
                    <a:p>
                      <a:pPr algn="ctr"/>
                      <a:r>
                        <a:rPr lang="en-US" sz="1500" b="1" dirty="0"/>
                        <a:t>96,5%</a:t>
                      </a:r>
                    </a:p>
                  </a:txBody>
                  <a:tcPr anchor="ctr">
                    <a:solidFill>
                      <a:schemeClr val="bg2"/>
                    </a:solidFill>
                  </a:tcPr>
                </a:tc>
                <a:tc>
                  <a:txBody>
                    <a:bodyPr/>
                    <a:lstStyle/>
                    <a:p>
                      <a:pPr algn="ctr"/>
                      <a:r>
                        <a:rPr lang="en-US" sz="1500" b="1" dirty="0"/>
                        <a:t>97%</a:t>
                      </a:r>
                    </a:p>
                  </a:txBody>
                  <a:tcPr anchor="ctr">
                    <a:solidFill>
                      <a:schemeClr val="bg2"/>
                    </a:solidFill>
                  </a:tcPr>
                </a:tc>
                <a:tc>
                  <a:txBody>
                    <a:bodyPr/>
                    <a:lstStyle/>
                    <a:p>
                      <a:pPr algn="ctr"/>
                      <a:r>
                        <a:rPr lang="en-US" sz="1500" b="1" dirty="0"/>
                        <a:t>97%</a:t>
                      </a:r>
                    </a:p>
                  </a:txBody>
                  <a:tcPr anchor="ctr">
                    <a:solidFill>
                      <a:schemeClr val="bg2"/>
                    </a:solidFill>
                  </a:tcPr>
                </a:tc>
                <a:tc>
                  <a:txBody>
                    <a:bodyPr/>
                    <a:lstStyle/>
                    <a:p>
                      <a:pPr algn="ctr"/>
                      <a:r>
                        <a:rPr lang="en-US" sz="1500" b="1" dirty="0"/>
                        <a:t>98%</a:t>
                      </a:r>
                    </a:p>
                  </a:txBody>
                  <a:tcPr anchor="ctr">
                    <a:solidFill>
                      <a:schemeClr val="bg2"/>
                    </a:solidFill>
                  </a:tcPr>
                </a:tc>
                <a:tc>
                  <a:txBody>
                    <a:bodyPr/>
                    <a:lstStyle/>
                    <a:p>
                      <a:pPr algn="ctr"/>
                      <a:r>
                        <a:rPr lang="en-US" sz="1500" b="1" dirty="0"/>
                        <a:t>98%</a:t>
                      </a:r>
                    </a:p>
                  </a:txBody>
                  <a:tcPr anchor="ctr">
                    <a:solidFill>
                      <a:schemeClr val="bg2"/>
                    </a:solidFill>
                  </a:tcPr>
                </a:tc>
                <a:tc>
                  <a:txBody>
                    <a:bodyPr/>
                    <a:lstStyle/>
                    <a:p>
                      <a:pPr algn="ctr"/>
                      <a:r>
                        <a:rPr lang="en-US" sz="1500" b="1" dirty="0"/>
                        <a:t>98%</a:t>
                      </a:r>
                    </a:p>
                  </a:txBody>
                  <a:tcPr anchor="ctr">
                    <a:solidFill>
                      <a:schemeClr val="bg2"/>
                    </a:solidFill>
                  </a:tcPr>
                </a:tc>
                <a:extLst>
                  <a:ext uri="{0D108BD9-81ED-4DB2-BD59-A6C34878D82A}">
                    <a16:rowId xmlns:a16="http://schemas.microsoft.com/office/drawing/2014/main" xmlns="" val="1507952117"/>
                  </a:ext>
                </a:extLst>
              </a:tr>
              <a:tr h="393940">
                <a:tc>
                  <a:txBody>
                    <a:bodyPr/>
                    <a:lstStyle/>
                    <a:p>
                      <a:r>
                        <a:rPr lang="en-US" sz="1200" b="1" dirty="0"/>
                        <a:t>CLUSTER ZERO DOWNTIME</a:t>
                      </a:r>
                    </a:p>
                  </a:txBody>
                  <a:tcPr anchor="ctr">
                    <a:solidFill>
                      <a:schemeClr val="bg1">
                        <a:lumMod val="75000"/>
                      </a:schemeClr>
                    </a:solidFill>
                  </a:tcPr>
                </a:tc>
                <a:tc>
                  <a:txBody>
                    <a:bodyPr/>
                    <a:lstStyle/>
                    <a:p>
                      <a:pPr algn="ctr"/>
                      <a:r>
                        <a:rPr lang="en-US" sz="1500" b="1" dirty="0"/>
                        <a:t>0</a:t>
                      </a:r>
                    </a:p>
                  </a:txBody>
                  <a:tcPr anchor="ctr">
                    <a:solidFill>
                      <a:schemeClr val="bg1">
                        <a:lumMod val="75000"/>
                      </a:schemeClr>
                    </a:solidFill>
                  </a:tcPr>
                </a:tc>
                <a:tc>
                  <a:txBody>
                    <a:bodyPr/>
                    <a:lstStyle/>
                    <a:p>
                      <a:pPr algn="ctr"/>
                      <a:r>
                        <a:rPr lang="en-US" sz="1500" b="1" dirty="0"/>
                        <a:t>0</a:t>
                      </a:r>
                    </a:p>
                  </a:txBody>
                  <a:tcPr anchor="ctr">
                    <a:solidFill>
                      <a:schemeClr val="bg1">
                        <a:lumMod val="75000"/>
                      </a:schemeClr>
                    </a:solidFill>
                  </a:tcPr>
                </a:tc>
                <a:tc>
                  <a:txBody>
                    <a:bodyPr/>
                    <a:lstStyle/>
                    <a:p>
                      <a:pPr algn="ctr"/>
                      <a:r>
                        <a:rPr lang="en-US" sz="1500" b="1" dirty="0"/>
                        <a:t>0</a:t>
                      </a:r>
                    </a:p>
                  </a:txBody>
                  <a:tcPr anchor="ctr">
                    <a:solidFill>
                      <a:schemeClr val="bg1">
                        <a:lumMod val="75000"/>
                      </a:schemeClr>
                    </a:solidFill>
                  </a:tcPr>
                </a:tc>
                <a:tc>
                  <a:txBody>
                    <a:bodyPr/>
                    <a:lstStyle/>
                    <a:p>
                      <a:pPr algn="ctr"/>
                      <a:r>
                        <a:rPr lang="en-US" sz="1500" b="1" dirty="0"/>
                        <a:t>1</a:t>
                      </a:r>
                    </a:p>
                  </a:txBody>
                  <a:tcPr anchor="ctr">
                    <a:solidFill>
                      <a:schemeClr val="bg1">
                        <a:lumMod val="75000"/>
                      </a:schemeClr>
                    </a:solidFill>
                  </a:tcPr>
                </a:tc>
                <a:tc>
                  <a:txBody>
                    <a:bodyPr/>
                    <a:lstStyle/>
                    <a:p>
                      <a:pPr algn="ctr"/>
                      <a:r>
                        <a:rPr lang="en-US" sz="1500" b="1" dirty="0"/>
                        <a:t>4</a:t>
                      </a:r>
                    </a:p>
                  </a:txBody>
                  <a:tcPr anchor="ctr">
                    <a:solidFill>
                      <a:schemeClr val="bg1">
                        <a:lumMod val="75000"/>
                      </a:schemeClr>
                    </a:solidFill>
                  </a:tcPr>
                </a:tc>
                <a:tc>
                  <a:txBody>
                    <a:bodyPr/>
                    <a:lstStyle/>
                    <a:p>
                      <a:pPr algn="ctr"/>
                      <a:r>
                        <a:rPr lang="en-US" sz="1500" b="1" dirty="0"/>
                        <a:t>7</a:t>
                      </a:r>
                    </a:p>
                  </a:txBody>
                  <a:tcPr anchor="ctr">
                    <a:solidFill>
                      <a:schemeClr val="bg1">
                        <a:lumMod val="75000"/>
                      </a:schemeClr>
                    </a:solidFill>
                  </a:tcPr>
                </a:tc>
                <a:tc>
                  <a:txBody>
                    <a:bodyPr/>
                    <a:lstStyle/>
                    <a:p>
                      <a:pPr algn="ctr"/>
                      <a:r>
                        <a:rPr lang="en-US" sz="1500" b="1" dirty="0"/>
                        <a:t>10</a:t>
                      </a:r>
                    </a:p>
                  </a:txBody>
                  <a:tcPr anchor="ctr">
                    <a:solidFill>
                      <a:schemeClr val="bg1">
                        <a:lumMod val="75000"/>
                      </a:schemeClr>
                    </a:solidFill>
                  </a:tcPr>
                </a:tc>
                <a:extLst>
                  <a:ext uri="{0D108BD9-81ED-4DB2-BD59-A6C34878D82A}">
                    <a16:rowId xmlns:a16="http://schemas.microsoft.com/office/drawing/2014/main" xmlns="" val="2855757527"/>
                  </a:ext>
                </a:extLst>
              </a:tr>
              <a:tr h="607174">
                <a:tc>
                  <a:txBody>
                    <a:bodyPr/>
                    <a:lstStyle/>
                    <a:p>
                      <a:r>
                        <a:rPr lang="en-US" sz="1200" b="1" dirty="0"/>
                        <a:t>PERSENTASE PENYULANG  KRITERIA EXCELLENCE</a:t>
                      </a:r>
                    </a:p>
                  </a:txBody>
                  <a:tcPr anchor="ctr">
                    <a:solidFill>
                      <a:schemeClr val="bg2"/>
                    </a:solidFill>
                  </a:tcPr>
                </a:tc>
                <a:tc>
                  <a:txBody>
                    <a:bodyPr/>
                    <a:lstStyle/>
                    <a:p>
                      <a:pPr algn="ctr"/>
                      <a:r>
                        <a:rPr lang="en-US" sz="1500" b="1" dirty="0"/>
                        <a:t>10%</a:t>
                      </a:r>
                    </a:p>
                  </a:txBody>
                  <a:tcPr anchor="ctr">
                    <a:solidFill>
                      <a:schemeClr val="bg2"/>
                    </a:solidFill>
                  </a:tcPr>
                </a:tc>
                <a:tc>
                  <a:txBody>
                    <a:bodyPr/>
                    <a:lstStyle/>
                    <a:p>
                      <a:pPr algn="ctr"/>
                      <a:r>
                        <a:rPr lang="en-US" sz="1500" b="1" dirty="0"/>
                        <a:t>15%</a:t>
                      </a:r>
                    </a:p>
                  </a:txBody>
                  <a:tcPr anchor="ctr">
                    <a:solidFill>
                      <a:schemeClr val="bg2"/>
                    </a:solidFill>
                  </a:tcPr>
                </a:tc>
                <a:tc>
                  <a:txBody>
                    <a:bodyPr/>
                    <a:lstStyle/>
                    <a:p>
                      <a:pPr algn="ctr"/>
                      <a:r>
                        <a:rPr lang="en-US" sz="1500" b="1" dirty="0"/>
                        <a:t>35%</a:t>
                      </a:r>
                    </a:p>
                  </a:txBody>
                  <a:tcPr anchor="ctr">
                    <a:solidFill>
                      <a:schemeClr val="bg2"/>
                    </a:solidFill>
                  </a:tcPr>
                </a:tc>
                <a:tc>
                  <a:txBody>
                    <a:bodyPr/>
                    <a:lstStyle/>
                    <a:p>
                      <a:pPr algn="ctr"/>
                      <a:r>
                        <a:rPr lang="en-US" sz="1500" b="1" dirty="0"/>
                        <a:t>45%</a:t>
                      </a:r>
                    </a:p>
                  </a:txBody>
                  <a:tcPr anchor="ctr">
                    <a:solidFill>
                      <a:schemeClr val="bg2"/>
                    </a:solidFill>
                  </a:tcPr>
                </a:tc>
                <a:tc>
                  <a:txBody>
                    <a:bodyPr/>
                    <a:lstStyle/>
                    <a:p>
                      <a:pPr algn="ctr"/>
                      <a:r>
                        <a:rPr lang="en-US" sz="1500" b="1" dirty="0"/>
                        <a:t>65%</a:t>
                      </a:r>
                    </a:p>
                  </a:txBody>
                  <a:tcPr anchor="ctr">
                    <a:solidFill>
                      <a:schemeClr val="bg2"/>
                    </a:solidFill>
                  </a:tcPr>
                </a:tc>
                <a:tc>
                  <a:txBody>
                    <a:bodyPr/>
                    <a:lstStyle/>
                    <a:p>
                      <a:pPr algn="ctr"/>
                      <a:r>
                        <a:rPr lang="en-US" sz="1500" b="1" dirty="0"/>
                        <a:t>65%</a:t>
                      </a:r>
                    </a:p>
                  </a:txBody>
                  <a:tcPr anchor="ctr">
                    <a:solidFill>
                      <a:schemeClr val="bg2"/>
                    </a:solidFill>
                  </a:tcPr>
                </a:tc>
                <a:tc>
                  <a:txBody>
                    <a:bodyPr/>
                    <a:lstStyle/>
                    <a:p>
                      <a:pPr algn="ctr"/>
                      <a:r>
                        <a:rPr lang="en-US" sz="1500" b="1" dirty="0"/>
                        <a:t>65%</a:t>
                      </a:r>
                    </a:p>
                  </a:txBody>
                  <a:tcPr anchor="ctr">
                    <a:solidFill>
                      <a:schemeClr val="bg2"/>
                    </a:solidFill>
                  </a:tcPr>
                </a:tc>
                <a:extLst>
                  <a:ext uri="{0D108BD9-81ED-4DB2-BD59-A6C34878D82A}">
                    <a16:rowId xmlns:a16="http://schemas.microsoft.com/office/drawing/2014/main" xmlns="" val="1171549672"/>
                  </a:ext>
                </a:extLst>
              </a:tr>
            </a:tbl>
          </a:graphicData>
        </a:graphic>
      </p:graphicFrame>
      <p:sp>
        <p:nvSpPr>
          <p:cNvPr id="45" name="Arrow: Pentagon 44">
            <a:extLst>
              <a:ext uri="{FF2B5EF4-FFF2-40B4-BE49-F238E27FC236}">
                <a16:creationId xmlns:a16="http://schemas.microsoft.com/office/drawing/2014/main" xmlns="" id="{3E1BAAEB-A9FB-4DFA-80F7-BC6ECCA0027F}"/>
              </a:ext>
            </a:extLst>
          </p:cNvPr>
          <p:cNvSpPr/>
          <p:nvPr/>
        </p:nvSpPr>
        <p:spPr>
          <a:xfrm rot="5400000">
            <a:off x="860287" y="2327514"/>
            <a:ext cx="811098" cy="2267473"/>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Arrow: Pentagon 203">
            <a:extLst>
              <a:ext uri="{FF2B5EF4-FFF2-40B4-BE49-F238E27FC236}">
                <a16:creationId xmlns:a16="http://schemas.microsoft.com/office/drawing/2014/main" xmlns="" id="{1AA3C87E-9328-47A5-AE6F-28FBCA284B69}"/>
              </a:ext>
            </a:extLst>
          </p:cNvPr>
          <p:cNvSpPr/>
          <p:nvPr/>
        </p:nvSpPr>
        <p:spPr>
          <a:xfrm rot="5400000">
            <a:off x="2665233" y="2785859"/>
            <a:ext cx="811098" cy="1338917"/>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Arrow: Pentagon 205">
            <a:extLst>
              <a:ext uri="{FF2B5EF4-FFF2-40B4-BE49-F238E27FC236}">
                <a16:creationId xmlns:a16="http://schemas.microsoft.com/office/drawing/2014/main" xmlns="" id="{2CB1573B-7CD4-475B-A5D2-D99E204FA829}"/>
              </a:ext>
            </a:extLst>
          </p:cNvPr>
          <p:cNvSpPr/>
          <p:nvPr/>
        </p:nvSpPr>
        <p:spPr>
          <a:xfrm rot="16200000" flipH="1">
            <a:off x="4056599" y="2724783"/>
            <a:ext cx="811098" cy="1438914"/>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Arrow: Pentagon 207">
            <a:extLst>
              <a:ext uri="{FF2B5EF4-FFF2-40B4-BE49-F238E27FC236}">
                <a16:creationId xmlns:a16="http://schemas.microsoft.com/office/drawing/2014/main" xmlns="" id="{5F4DD4FA-F9F2-4F4B-A322-091209906782}"/>
              </a:ext>
            </a:extLst>
          </p:cNvPr>
          <p:cNvSpPr/>
          <p:nvPr/>
        </p:nvSpPr>
        <p:spPr>
          <a:xfrm rot="16200000" flipH="1">
            <a:off x="5496847" y="2724782"/>
            <a:ext cx="811098" cy="1438914"/>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Arrow: Pentagon 209">
            <a:extLst>
              <a:ext uri="{FF2B5EF4-FFF2-40B4-BE49-F238E27FC236}">
                <a16:creationId xmlns:a16="http://schemas.microsoft.com/office/drawing/2014/main" xmlns="" id="{7090A5BF-5EF7-4CC2-8CBE-C66357943804}"/>
              </a:ext>
            </a:extLst>
          </p:cNvPr>
          <p:cNvSpPr/>
          <p:nvPr/>
        </p:nvSpPr>
        <p:spPr>
          <a:xfrm rot="16200000" flipH="1">
            <a:off x="6895040" y="2766686"/>
            <a:ext cx="811098" cy="1355107"/>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Arrow: Pentagon 211">
            <a:extLst>
              <a:ext uri="{FF2B5EF4-FFF2-40B4-BE49-F238E27FC236}">
                <a16:creationId xmlns:a16="http://schemas.microsoft.com/office/drawing/2014/main" xmlns="" id="{68AB3AFE-37E2-4162-BC84-4CA5EEA7A2BE}"/>
              </a:ext>
            </a:extLst>
          </p:cNvPr>
          <p:cNvSpPr/>
          <p:nvPr/>
        </p:nvSpPr>
        <p:spPr>
          <a:xfrm rot="16200000" flipH="1">
            <a:off x="8251333" y="2766686"/>
            <a:ext cx="811098" cy="1355111"/>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Arrow: Pentagon 213">
            <a:extLst>
              <a:ext uri="{FF2B5EF4-FFF2-40B4-BE49-F238E27FC236}">
                <a16:creationId xmlns:a16="http://schemas.microsoft.com/office/drawing/2014/main" xmlns="" id="{86A055A6-B36E-4E14-9E22-82F4C7BBB2D2}"/>
              </a:ext>
            </a:extLst>
          </p:cNvPr>
          <p:cNvSpPr/>
          <p:nvPr/>
        </p:nvSpPr>
        <p:spPr>
          <a:xfrm rot="16200000" flipH="1">
            <a:off x="9643026" y="2732884"/>
            <a:ext cx="811098" cy="1422717"/>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Pentagon 215">
            <a:extLst>
              <a:ext uri="{FF2B5EF4-FFF2-40B4-BE49-F238E27FC236}">
                <a16:creationId xmlns:a16="http://schemas.microsoft.com/office/drawing/2014/main" xmlns="" id="{45313F2E-63C3-49D5-99CE-2099806B6DB4}"/>
              </a:ext>
            </a:extLst>
          </p:cNvPr>
          <p:cNvSpPr/>
          <p:nvPr/>
        </p:nvSpPr>
        <p:spPr>
          <a:xfrm rot="16200000" flipH="1">
            <a:off x="11021611" y="2771414"/>
            <a:ext cx="811098" cy="1345649"/>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Arrow: Pentagon 217">
            <a:extLst>
              <a:ext uri="{FF2B5EF4-FFF2-40B4-BE49-F238E27FC236}">
                <a16:creationId xmlns:a16="http://schemas.microsoft.com/office/drawing/2014/main" xmlns="" id="{78798AC2-1953-4E9F-BA01-727E502DF47E}"/>
              </a:ext>
            </a:extLst>
          </p:cNvPr>
          <p:cNvSpPr/>
          <p:nvPr/>
        </p:nvSpPr>
        <p:spPr>
          <a:xfrm rot="5400000">
            <a:off x="860287" y="2176178"/>
            <a:ext cx="811098" cy="2267473"/>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Arrow: Pentagon 219">
            <a:extLst>
              <a:ext uri="{FF2B5EF4-FFF2-40B4-BE49-F238E27FC236}">
                <a16:creationId xmlns:a16="http://schemas.microsoft.com/office/drawing/2014/main" xmlns="" id="{6F5AB3A4-0F83-4462-BC1E-10B5075F9324}"/>
              </a:ext>
            </a:extLst>
          </p:cNvPr>
          <p:cNvSpPr/>
          <p:nvPr/>
        </p:nvSpPr>
        <p:spPr>
          <a:xfrm rot="5400000">
            <a:off x="2665233" y="2634523"/>
            <a:ext cx="811098" cy="1338917"/>
          </a:xfrm>
          <a:prstGeom prst="homePlate">
            <a:avLst/>
          </a:prstGeom>
          <a:solidFill>
            <a:srgbClr val="E7B2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Arrow: Pentagon 221">
            <a:extLst>
              <a:ext uri="{FF2B5EF4-FFF2-40B4-BE49-F238E27FC236}">
                <a16:creationId xmlns:a16="http://schemas.microsoft.com/office/drawing/2014/main" xmlns="" id="{36A99A10-6C6C-4918-83BC-4AD0E3CF6B71}"/>
              </a:ext>
            </a:extLst>
          </p:cNvPr>
          <p:cNvSpPr/>
          <p:nvPr/>
        </p:nvSpPr>
        <p:spPr>
          <a:xfrm rot="16200000" flipH="1">
            <a:off x="4056599" y="2573447"/>
            <a:ext cx="811098" cy="1438914"/>
          </a:xfrm>
          <a:prstGeom prst="homePlate">
            <a:avLst/>
          </a:prstGeom>
          <a:solidFill>
            <a:srgbClr val="73B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Arrow: Pentagon 223">
            <a:extLst>
              <a:ext uri="{FF2B5EF4-FFF2-40B4-BE49-F238E27FC236}">
                <a16:creationId xmlns:a16="http://schemas.microsoft.com/office/drawing/2014/main" xmlns="" id="{1927E925-4AA7-49EC-8045-443A1264179B}"/>
              </a:ext>
            </a:extLst>
          </p:cNvPr>
          <p:cNvSpPr/>
          <p:nvPr/>
        </p:nvSpPr>
        <p:spPr>
          <a:xfrm rot="16200000" flipH="1">
            <a:off x="5496847" y="2573446"/>
            <a:ext cx="811098" cy="1438914"/>
          </a:xfrm>
          <a:prstGeom prst="homePlate">
            <a:avLst/>
          </a:prstGeom>
          <a:solidFill>
            <a:srgbClr val="F686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Pentagon 225">
            <a:extLst>
              <a:ext uri="{FF2B5EF4-FFF2-40B4-BE49-F238E27FC236}">
                <a16:creationId xmlns:a16="http://schemas.microsoft.com/office/drawing/2014/main" xmlns="" id="{7B14A1DB-024E-4E21-9490-76F1795B8701}"/>
              </a:ext>
            </a:extLst>
          </p:cNvPr>
          <p:cNvSpPr/>
          <p:nvPr/>
        </p:nvSpPr>
        <p:spPr>
          <a:xfrm rot="16200000" flipH="1">
            <a:off x="6895040" y="2615350"/>
            <a:ext cx="811098" cy="1355107"/>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Arrow: Pentagon 227">
            <a:extLst>
              <a:ext uri="{FF2B5EF4-FFF2-40B4-BE49-F238E27FC236}">
                <a16:creationId xmlns:a16="http://schemas.microsoft.com/office/drawing/2014/main" xmlns="" id="{F2BF49E1-979A-4AE4-B881-F4C3BC93C26C}"/>
              </a:ext>
            </a:extLst>
          </p:cNvPr>
          <p:cNvSpPr/>
          <p:nvPr/>
        </p:nvSpPr>
        <p:spPr>
          <a:xfrm rot="16200000" flipH="1">
            <a:off x="8251333" y="2615350"/>
            <a:ext cx="811098" cy="1355111"/>
          </a:xfrm>
          <a:prstGeom prst="homePlate">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Arrow: Pentagon 258">
            <a:extLst>
              <a:ext uri="{FF2B5EF4-FFF2-40B4-BE49-F238E27FC236}">
                <a16:creationId xmlns:a16="http://schemas.microsoft.com/office/drawing/2014/main" xmlns="" id="{3D647961-896C-47F2-9A83-3283BD5108C6}"/>
              </a:ext>
            </a:extLst>
          </p:cNvPr>
          <p:cNvSpPr/>
          <p:nvPr/>
        </p:nvSpPr>
        <p:spPr>
          <a:xfrm rot="16200000" flipH="1">
            <a:off x="9643026" y="2581548"/>
            <a:ext cx="811098" cy="1422717"/>
          </a:xfrm>
          <a:prstGeom prst="homePlate">
            <a:avLst/>
          </a:prstGeom>
          <a:solidFill>
            <a:srgbClr val="02B2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Arrow: Pentagon 259">
            <a:extLst>
              <a:ext uri="{FF2B5EF4-FFF2-40B4-BE49-F238E27FC236}">
                <a16:creationId xmlns:a16="http://schemas.microsoft.com/office/drawing/2014/main" xmlns="" id="{D3FD16E1-F49F-49BF-8150-A7FCDE2F78B9}"/>
              </a:ext>
            </a:extLst>
          </p:cNvPr>
          <p:cNvSpPr/>
          <p:nvPr/>
        </p:nvSpPr>
        <p:spPr>
          <a:xfrm rot="16200000" flipH="1">
            <a:off x="11021611" y="2620078"/>
            <a:ext cx="811098" cy="1345649"/>
          </a:xfrm>
          <a:prstGeom prst="homePlat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a:extLst>
              <a:ext uri="{FF2B5EF4-FFF2-40B4-BE49-F238E27FC236}">
                <a16:creationId xmlns:a16="http://schemas.microsoft.com/office/drawing/2014/main" xmlns="" id="{66C11ACD-DA71-4980-A24B-7986B7EBC8EB}"/>
              </a:ext>
            </a:extLst>
          </p:cNvPr>
          <p:cNvSpPr txBox="1"/>
          <p:nvPr/>
        </p:nvSpPr>
        <p:spPr>
          <a:xfrm>
            <a:off x="2566602" y="3009387"/>
            <a:ext cx="1091946" cy="400110"/>
          </a:xfrm>
          <a:prstGeom prst="rect">
            <a:avLst/>
          </a:prstGeom>
        </p:spPr>
        <p:txBody>
          <a:bodyPr wrap="square" rtlCol="0">
            <a:spAutoFit/>
          </a:bodyPr>
          <a:lstStyle/>
          <a:p>
            <a:pPr algn="ctr"/>
            <a:r>
              <a:rPr lang="en-US" sz="2000" b="1" dirty="0">
                <a:solidFill>
                  <a:schemeClr val="bg1"/>
                </a:solidFill>
                <a:latin typeface="Myriad Pro" charset="0"/>
                <a:ea typeface="Myriad Pro" charset="0"/>
                <a:cs typeface="Myriad Pro" charset="0"/>
              </a:rPr>
              <a:t>2019</a:t>
            </a:r>
          </a:p>
        </p:txBody>
      </p:sp>
      <p:sp>
        <p:nvSpPr>
          <p:cNvPr id="277" name="TextBox 276">
            <a:extLst>
              <a:ext uri="{FF2B5EF4-FFF2-40B4-BE49-F238E27FC236}">
                <a16:creationId xmlns:a16="http://schemas.microsoft.com/office/drawing/2014/main" xmlns="" id="{530346C0-1265-4676-9EC7-C6199A03B2A8}"/>
              </a:ext>
            </a:extLst>
          </p:cNvPr>
          <p:cNvSpPr txBox="1"/>
          <p:nvPr/>
        </p:nvSpPr>
        <p:spPr>
          <a:xfrm>
            <a:off x="4042482" y="2858077"/>
            <a:ext cx="994653" cy="707886"/>
          </a:xfrm>
          <a:prstGeom prst="rect">
            <a:avLst/>
          </a:prstGeom>
        </p:spPr>
        <p:txBody>
          <a:bodyPr wrap="square" rtlCol="0">
            <a:spAutoFit/>
          </a:bodyPr>
          <a:lstStyle/>
          <a:p>
            <a:pPr algn="ctr"/>
            <a:r>
              <a:rPr lang="en-US" sz="2000" b="1" dirty="0">
                <a:solidFill>
                  <a:schemeClr val="bg1"/>
                </a:solidFill>
                <a:latin typeface="Myriad Pro" charset="0"/>
                <a:ea typeface="Myriad Pro" charset="0"/>
                <a:cs typeface="Myriad Pro" charset="0"/>
              </a:rPr>
              <a:t>2020</a:t>
            </a:r>
          </a:p>
          <a:p>
            <a:pPr algn="ctr"/>
            <a:r>
              <a:rPr lang="en-US" sz="2000" b="1" dirty="0">
                <a:solidFill>
                  <a:schemeClr val="bg1"/>
                </a:solidFill>
                <a:latin typeface="Myriad Pro" charset="0"/>
                <a:ea typeface="Myriad Pro" charset="0"/>
                <a:cs typeface="Myriad Pro" charset="0"/>
              </a:rPr>
              <a:t>SMT 1</a:t>
            </a:r>
          </a:p>
        </p:txBody>
      </p:sp>
      <p:sp>
        <p:nvSpPr>
          <p:cNvPr id="278" name="TextBox 277">
            <a:extLst>
              <a:ext uri="{FF2B5EF4-FFF2-40B4-BE49-F238E27FC236}">
                <a16:creationId xmlns:a16="http://schemas.microsoft.com/office/drawing/2014/main" xmlns="" id="{E5D14E18-9865-4244-BA3B-A616B04DE38C}"/>
              </a:ext>
            </a:extLst>
          </p:cNvPr>
          <p:cNvSpPr txBox="1"/>
          <p:nvPr/>
        </p:nvSpPr>
        <p:spPr>
          <a:xfrm>
            <a:off x="5385438" y="3011965"/>
            <a:ext cx="1091946" cy="400110"/>
          </a:xfrm>
          <a:prstGeom prst="rect">
            <a:avLst/>
          </a:prstGeom>
        </p:spPr>
        <p:txBody>
          <a:bodyPr wrap="square" rtlCol="0">
            <a:spAutoFit/>
          </a:bodyPr>
          <a:lstStyle/>
          <a:p>
            <a:pPr algn="ctr"/>
            <a:r>
              <a:rPr lang="en-US" sz="2000" b="1" dirty="0">
                <a:solidFill>
                  <a:schemeClr val="bg1"/>
                </a:solidFill>
                <a:latin typeface="Myriad Pro" charset="0"/>
                <a:ea typeface="Myriad Pro" charset="0"/>
                <a:cs typeface="Myriad Pro" charset="0"/>
              </a:rPr>
              <a:t>2020</a:t>
            </a:r>
          </a:p>
        </p:txBody>
      </p:sp>
      <p:sp>
        <p:nvSpPr>
          <p:cNvPr id="279" name="TextBox 278">
            <a:extLst>
              <a:ext uri="{FF2B5EF4-FFF2-40B4-BE49-F238E27FC236}">
                <a16:creationId xmlns:a16="http://schemas.microsoft.com/office/drawing/2014/main" xmlns="" id="{7EACE834-E2F2-4304-BAAE-A9913D58AAA2}"/>
              </a:ext>
            </a:extLst>
          </p:cNvPr>
          <p:cNvSpPr txBox="1"/>
          <p:nvPr/>
        </p:nvSpPr>
        <p:spPr>
          <a:xfrm>
            <a:off x="6790947" y="2998309"/>
            <a:ext cx="1091946" cy="400110"/>
          </a:xfrm>
          <a:prstGeom prst="rect">
            <a:avLst/>
          </a:prstGeom>
        </p:spPr>
        <p:txBody>
          <a:bodyPr wrap="square" rtlCol="0">
            <a:spAutoFit/>
          </a:bodyPr>
          <a:lstStyle/>
          <a:p>
            <a:pPr algn="ctr"/>
            <a:r>
              <a:rPr lang="en-US" sz="2000" b="1" dirty="0">
                <a:solidFill>
                  <a:schemeClr val="bg1"/>
                </a:solidFill>
                <a:latin typeface="Myriad Pro" charset="0"/>
                <a:ea typeface="Myriad Pro" charset="0"/>
                <a:cs typeface="Myriad Pro" charset="0"/>
              </a:rPr>
              <a:t>2021</a:t>
            </a:r>
          </a:p>
        </p:txBody>
      </p:sp>
      <p:sp>
        <p:nvSpPr>
          <p:cNvPr id="280" name="TextBox 279">
            <a:extLst>
              <a:ext uri="{FF2B5EF4-FFF2-40B4-BE49-F238E27FC236}">
                <a16:creationId xmlns:a16="http://schemas.microsoft.com/office/drawing/2014/main" xmlns="" id="{05CE1E8B-8FBC-40F2-9E34-BD850C1A7B6E}"/>
              </a:ext>
            </a:extLst>
          </p:cNvPr>
          <p:cNvSpPr txBox="1"/>
          <p:nvPr/>
        </p:nvSpPr>
        <p:spPr>
          <a:xfrm>
            <a:off x="8146043" y="2998309"/>
            <a:ext cx="1091946" cy="400110"/>
          </a:xfrm>
          <a:prstGeom prst="rect">
            <a:avLst/>
          </a:prstGeom>
        </p:spPr>
        <p:txBody>
          <a:bodyPr wrap="square" rtlCol="0">
            <a:spAutoFit/>
          </a:bodyPr>
          <a:lstStyle/>
          <a:p>
            <a:pPr algn="ctr"/>
            <a:r>
              <a:rPr lang="en-US" sz="2000" b="1" dirty="0">
                <a:solidFill>
                  <a:schemeClr val="bg1"/>
                </a:solidFill>
                <a:latin typeface="Myriad Pro" charset="0"/>
                <a:ea typeface="Myriad Pro" charset="0"/>
                <a:cs typeface="Myriad Pro" charset="0"/>
              </a:rPr>
              <a:t>2022</a:t>
            </a:r>
          </a:p>
        </p:txBody>
      </p:sp>
      <p:sp>
        <p:nvSpPr>
          <p:cNvPr id="281" name="TextBox 280">
            <a:extLst>
              <a:ext uri="{FF2B5EF4-FFF2-40B4-BE49-F238E27FC236}">
                <a16:creationId xmlns:a16="http://schemas.microsoft.com/office/drawing/2014/main" xmlns="" id="{14EAE625-63E2-4969-80F3-CD61064B2CB1}"/>
              </a:ext>
            </a:extLst>
          </p:cNvPr>
          <p:cNvSpPr txBox="1"/>
          <p:nvPr/>
        </p:nvSpPr>
        <p:spPr>
          <a:xfrm>
            <a:off x="9509957" y="2998309"/>
            <a:ext cx="1091946" cy="400110"/>
          </a:xfrm>
          <a:prstGeom prst="rect">
            <a:avLst/>
          </a:prstGeom>
        </p:spPr>
        <p:txBody>
          <a:bodyPr wrap="square" rtlCol="0">
            <a:spAutoFit/>
          </a:bodyPr>
          <a:lstStyle/>
          <a:p>
            <a:pPr algn="ctr"/>
            <a:r>
              <a:rPr lang="en-US" sz="2000" b="1" dirty="0">
                <a:solidFill>
                  <a:schemeClr val="bg1"/>
                </a:solidFill>
                <a:latin typeface="Myriad Pro" charset="0"/>
                <a:ea typeface="Myriad Pro" charset="0"/>
                <a:cs typeface="Myriad Pro" charset="0"/>
              </a:rPr>
              <a:t>2023</a:t>
            </a:r>
          </a:p>
        </p:txBody>
      </p:sp>
      <p:sp>
        <p:nvSpPr>
          <p:cNvPr id="283" name="TextBox 282">
            <a:extLst>
              <a:ext uri="{FF2B5EF4-FFF2-40B4-BE49-F238E27FC236}">
                <a16:creationId xmlns:a16="http://schemas.microsoft.com/office/drawing/2014/main" xmlns="" id="{4D645862-5090-47E4-89F9-71D449B962E9}"/>
              </a:ext>
            </a:extLst>
          </p:cNvPr>
          <p:cNvSpPr txBox="1"/>
          <p:nvPr/>
        </p:nvSpPr>
        <p:spPr>
          <a:xfrm>
            <a:off x="10910111" y="2998309"/>
            <a:ext cx="1091946" cy="400110"/>
          </a:xfrm>
          <a:prstGeom prst="rect">
            <a:avLst/>
          </a:prstGeom>
        </p:spPr>
        <p:txBody>
          <a:bodyPr wrap="square" rtlCol="0">
            <a:spAutoFit/>
          </a:bodyPr>
          <a:lstStyle/>
          <a:p>
            <a:pPr algn="ctr"/>
            <a:r>
              <a:rPr lang="en-US" sz="2000" b="1" dirty="0">
                <a:solidFill>
                  <a:schemeClr val="bg1"/>
                </a:solidFill>
                <a:latin typeface="Myriad Pro" charset="0"/>
                <a:ea typeface="Myriad Pro" charset="0"/>
                <a:cs typeface="Myriad Pro" charset="0"/>
              </a:rPr>
              <a:t>2024</a:t>
            </a:r>
          </a:p>
        </p:txBody>
      </p:sp>
      <p:sp>
        <p:nvSpPr>
          <p:cNvPr id="381" name="TextBox 380">
            <a:extLst>
              <a:ext uri="{FF2B5EF4-FFF2-40B4-BE49-F238E27FC236}">
                <a16:creationId xmlns:a16="http://schemas.microsoft.com/office/drawing/2014/main" xmlns="" id="{8473C0F0-B40B-4F8F-9A58-6E191F6F9216}"/>
              </a:ext>
            </a:extLst>
          </p:cNvPr>
          <p:cNvSpPr txBox="1"/>
          <p:nvPr/>
        </p:nvSpPr>
        <p:spPr>
          <a:xfrm>
            <a:off x="59358" y="3009387"/>
            <a:ext cx="2429900" cy="400110"/>
          </a:xfrm>
          <a:prstGeom prst="rect">
            <a:avLst/>
          </a:prstGeom>
        </p:spPr>
        <p:txBody>
          <a:bodyPr wrap="square" rtlCol="0">
            <a:spAutoFit/>
          </a:bodyPr>
          <a:lstStyle/>
          <a:p>
            <a:pPr algn="ctr"/>
            <a:r>
              <a:rPr lang="en-US" sz="2000" b="1" dirty="0">
                <a:solidFill>
                  <a:schemeClr val="bg1"/>
                </a:solidFill>
                <a:latin typeface="Myriad Pro" charset="0"/>
                <a:ea typeface="Myriad Pro" charset="0"/>
                <a:cs typeface="Myriad Pro" charset="0"/>
              </a:rPr>
              <a:t>LEAD INDICATOR</a:t>
            </a:r>
          </a:p>
        </p:txBody>
      </p:sp>
      <p:sp>
        <p:nvSpPr>
          <p:cNvPr id="383" name="Arrow: Pentagon 382">
            <a:extLst>
              <a:ext uri="{FF2B5EF4-FFF2-40B4-BE49-F238E27FC236}">
                <a16:creationId xmlns:a16="http://schemas.microsoft.com/office/drawing/2014/main" xmlns="" id="{90477B92-B775-4F52-ABDA-8B0ED9601C5A}"/>
              </a:ext>
            </a:extLst>
          </p:cNvPr>
          <p:cNvSpPr/>
          <p:nvPr/>
        </p:nvSpPr>
        <p:spPr>
          <a:xfrm>
            <a:off x="-8993" y="490439"/>
            <a:ext cx="2566602" cy="1087615"/>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57" name="Arrow: Pentagon 56">
            <a:extLst>
              <a:ext uri="{FF2B5EF4-FFF2-40B4-BE49-F238E27FC236}">
                <a16:creationId xmlns:a16="http://schemas.microsoft.com/office/drawing/2014/main" xmlns="" id="{845C4BC2-8224-463F-851A-841ED8CD525A}"/>
              </a:ext>
            </a:extLst>
          </p:cNvPr>
          <p:cNvSpPr/>
          <p:nvPr/>
        </p:nvSpPr>
        <p:spPr>
          <a:xfrm>
            <a:off x="0" y="335666"/>
            <a:ext cx="2566602" cy="1087615"/>
          </a:xfrm>
          <a:prstGeom prst="homePlat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ROADMAP</a:t>
            </a:r>
          </a:p>
        </p:txBody>
      </p:sp>
      <p:pic>
        <p:nvPicPr>
          <p:cNvPr id="79" name="Picture 78">
            <a:extLst>
              <a:ext uri="{FF2B5EF4-FFF2-40B4-BE49-F238E27FC236}">
                <a16:creationId xmlns:a16="http://schemas.microsoft.com/office/drawing/2014/main" xmlns="" id="{EE2178B9-4561-4408-BF0F-5BCB83D7E7DA}"/>
              </a:ext>
            </a:extLst>
          </p:cNvPr>
          <p:cNvPicPr>
            <a:picLocks noChangeAspect="1"/>
          </p:cNvPicPr>
          <p:nvPr/>
        </p:nvPicPr>
        <p:blipFill>
          <a:blip r:embed="rId2"/>
          <a:stretch>
            <a:fillRect/>
          </a:stretch>
        </p:blipFill>
        <p:spPr>
          <a:xfrm>
            <a:off x="232641" y="1073084"/>
            <a:ext cx="2136358" cy="2136358"/>
          </a:xfrm>
          <a:prstGeom prst="rect">
            <a:avLst/>
          </a:prstGeom>
        </p:spPr>
      </p:pic>
    </p:spTree>
    <p:extLst>
      <p:ext uri="{BB962C8B-B14F-4D97-AF65-F5344CB8AC3E}">
        <p14:creationId xmlns:p14="http://schemas.microsoft.com/office/powerpoint/2010/main" val="1229415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lowchart: Process 81">
            <a:extLst>
              <a:ext uri="{FF2B5EF4-FFF2-40B4-BE49-F238E27FC236}">
                <a16:creationId xmlns:a16="http://schemas.microsoft.com/office/drawing/2014/main" xmlns="" id="{DEE3D072-2831-4DD7-86E0-0082669F22E0}"/>
              </a:ext>
            </a:extLst>
          </p:cNvPr>
          <p:cNvSpPr/>
          <p:nvPr/>
        </p:nvSpPr>
        <p:spPr>
          <a:xfrm>
            <a:off x="0" y="152400"/>
            <a:ext cx="5797027" cy="6705600"/>
          </a:xfrm>
          <a:prstGeom prst="flowChartProces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xmlns="" id="{A1C1AB93-29EA-4FB7-91F5-87C3A390E828}"/>
              </a:ext>
            </a:extLst>
          </p:cNvPr>
          <p:cNvSpPr/>
          <p:nvPr/>
        </p:nvSpPr>
        <p:spPr>
          <a:xfrm>
            <a:off x="0" y="0"/>
            <a:ext cx="5671595" cy="6786880"/>
          </a:xfrm>
          <a:prstGeom prst="flowChartProces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3" name="Chart 62">
            <a:extLst>
              <a:ext uri="{FF2B5EF4-FFF2-40B4-BE49-F238E27FC236}">
                <a16:creationId xmlns:a16="http://schemas.microsoft.com/office/drawing/2014/main" xmlns="" id="{FA3FE87A-F621-4311-A8FF-2923A13AB825}"/>
              </a:ext>
            </a:extLst>
          </p:cNvPr>
          <p:cNvGraphicFramePr>
            <a:graphicFrameLocks/>
          </p:cNvGraphicFramePr>
          <p:nvPr>
            <p:extLst>
              <p:ext uri="{D42A27DB-BD31-4B8C-83A1-F6EECF244321}">
                <p14:modId xmlns:p14="http://schemas.microsoft.com/office/powerpoint/2010/main" val="744562800"/>
              </p:ext>
            </p:extLst>
          </p:nvPr>
        </p:nvGraphicFramePr>
        <p:xfrm>
          <a:off x="6780918" y="1239520"/>
          <a:ext cx="4708355" cy="2174240"/>
        </p:xfrm>
        <a:graphic>
          <a:graphicData uri="http://schemas.openxmlformats.org/drawingml/2006/chart">
            <c:chart xmlns:c="http://schemas.openxmlformats.org/drawingml/2006/chart" xmlns:r="http://schemas.openxmlformats.org/officeDocument/2006/relationships" r:id="rId2"/>
          </a:graphicData>
        </a:graphic>
      </p:graphicFrame>
      <p:sp>
        <p:nvSpPr>
          <p:cNvPr id="64" name="Arrow: Pentagon 63">
            <a:extLst>
              <a:ext uri="{FF2B5EF4-FFF2-40B4-BE49-F238E27FC236}">
                <a16:creationId xmlns:a16="http://schemas.microsoft.com/office/drawing/2014/main" xmlns="" id="{4E64E31D-8FAA-4F84-8CAE-C084F7335BCC}"/>
              </a:ext>
            </a:extLst>
          </p:cNvPr>
          <p:cNvSpPr/>
          <p:nvPr/>
        </p:nvSpPr>
        <p:spPr>
          <a:xfrm>
            <a:off x="0" y="400933"/>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Chevron 64">
            <a:extLst>
              <a:ext uri="{FF2B5EF4-FFF2-40B4-BE49-F238E27FC236}">
                <a16:creationId xmlns:a16="http://schemas.microsoft.com/office/drawing/2014/main" xmlns="" id="{0C352F5F-8258-401D-A41A-2D66C16B14E7}"/>
              </a:ext>
            </a:extLst>
          </p:cNvPr>
          <p:cNvSpPr/>
          <p:nvPr/>
        </p:nvSpPr>
        <p:spPr>
          <a:xfrm>
            <a:off x="3778668"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xmlns="" id="{45EFE242-818B-4496-8EFC-9D776861E3B8}"/>
              </a:ext>
            </a:extLst>
          </p:cNvPr>
          <p:cNvSpPr/>
          <p:nvPr/>
        </p:nvSpPr>
        <p:spPr>
          <a:xfrm>
            <a:off x="4166383"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Chevron 66">
            <a:extLst>
              <a:ext uri="{FF2B5EF4-FFF2-40B4-BE49-F238E27FC236}">
                <a16:creationId xmlns:a16="http://schemas.microsoft.com/office/drawing/2014/main" xmlns="" id="{5ADEF965-72E0-4CEA-A253-B020F0F0AC99}"/>
              </a:ext>
            </a:extLst>
          </p:cNvPr>
          <p:cNvSpPr/>
          <p:nvPr/>
        </p:nvSpPr>
        <p:spPr>
          <a:xfrm>
            <a:off x="4578761"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Pentagon 67">
            <a:extLst>
              <a:ext uri="{FF2B5EF4-FFF2-40B4-BE49-F238E27FC236}">
                <a16:creationId xmlns:a16="http://schemas.microsoft.com/office/drawing/2014/main" xmlns="" id="{5310FA27-5804-4A3C-AB29-1DA5232F9794}"/>
              </a:ext>
            </a:extLst>
          </p:cNvPr>
          <p:cNvSpPr/>
          <p:nvPr/>
        </p:nvSpPr>
        <p:spPr>
          <a:xfrm>
            <a:off x="-58376" y="240769"/>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t>SAIDI 2017-2020</a:t>
            </a:r>
          </a:p>
        </p:txBody>
      </p:sp>
      <p:sp>
        <p:nvSpPr>
          <p:cNvPr id="69" name="Arrow: Chevron 68">
            <a:extLst>
              <a:ext uri="{FF2B5EF4-FFF2-40B4-BE49-F238E27FC236}">
                <a16:creationId xmlns:a16="http://schemas.microsoft.com/office/drawing/2014/main" xmlns="" id="{72B5DA5D-A071-4705-959E-A09641C2922B}"/>
              </a:ext>
            </a:extLst>
          </p:cNvPr>
          <p:cNvSpPr/>
          <p:nvPr/>
        </p:nvSpPr>
        <p:spPr>
          <a:xfrm>
            <a:off x="3720292" y="240769"/>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hevron 70">
            <a:extLst>
              <a:ext uri="{FF2B5EF4-FFF2-40B4-BE49-F238E27FC236}">
                <a16:creationId xmlns:a16="http://schemas.microsoft.com/office/drawing/2014/main" xmlns="" id="{87298F56-F865-42EF-9E1E-2D4E4E317658}"/>
              </a:ext>
            </a:extLst>
          </p:cNvPr>
          <p:cNvSpPr/>
          <p:nvPr/>
        </p:nvSpPr>
        <p:spPr>
          <a:xfrm>
            <a:off x="4108007" y="240769"/>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xmlns="" id="{AA29D272-6127-4BFC-86C2-9704BDAC4E4A}"/>
              </a:ext>
            </a:extLst>
          </p:cNvPr>
          <p:cNvSpPr/>
          <p:nvPr/>
        </p:nvSpPr>
        <p:spPr>
          <a:xfrm>
            <a:off x="4520385" y="240769"/>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84" name="Chart 83">
            <a:extLst>
              <a:ext uri="{FF2B5EF4-FFF2-40B4-BE49-F238E27FC236}">
                <a16:creationId xmlns:a16="http://schemas.microsoft.com/office/drawing/2014/main" xmlns="" id="{BC32568F-FF81-462C-A070-ACB882C982FF}"/>
              </a:ext>
            </a:extLst>
          </p:cNvPr>
          <p:cNvGraphicFramePr>
            <a:graphicFrameLocks/>
          </p:cNvGraphicFramePr>
          <p:nvPr>
            <p:extLst>
              <p:ext uri="{D42A27DB-BD31-4B8C-83A1-F6EECF244321}">
                <p14:modId xmlns:p14="http://schemas.microsoft.com/office/powerpoint/2010/main" val="2456867770"/>
              </p:ext>
            </p:extLst>
          </p:nvPr>
        </p:nvGraphicFramePr>
        <p:xfrm>
          <a:off x="6722542" y="166476"/>
          <a:ext cx="4708355" cy="34031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5" name="Chart 84">
            <a:extLst>
              <a:ext uri="{FF2B5EF4-FFF2-40B4-BE49-F238E27FC236}">
                <a16:creationId xmlns:a16="http://schemas.microsoft.com/office/drawing/2014/main" xmlns="" id="{6B254A3C-B3FC-4B6F-8167-8450E83C437D}"/>
              </a:ext>
            </a:extLst>
          </p:cNvPr>
          <p:cNvGraphicFramePr>
            <a:graphicFrameLocks/>
          </p:cNvGraphicFramePr>
          <p:nvPr>
            <p:extLst>
              <p:ext uri="{D42A27DB-BD31-4B8C-83A1-F6EECF244321}">
                <p14:modId xmlns:p14="http://schemas.microsoft.com/office/powerpoint/2010/main" val="3988200790"/>
              </p:ext>
            </p:extLst>
          </p:nvPr>
        </p:nvGraphicFramePr>
        <p:xfrm>
          <a:off x="5880259" y="4152778"/>
          <a:ext cx="3053395" cy="25850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6" name="Chart 85">
            <a:extLst>
              <a:ext uri="{FF2B5EF4-FFF2-40B4-BE49-F238E27FC236}">
                <a16:creationId xmlns:a16="http://schemas.microsoft.com/office/drawing/2014/main" xmlns="" id="{9987ADFF-F66E-4C32-9674-4DF3B370CF5E}"/>
              </a:ext>
            </a:extLst>
          </p:cNvPr>
          <p:cNvGraphicFramePr>
            <a:graphicFrameLocks/>
          </p:cNvGraphicFramePr>
          <p:nvPr>
            <p:extLst>
              <p:ext uri="{D42A27DB-BD31-4B8C-83A1-F6EECF244321}">
                <p14:modId xmlns:p14="http://schemas.microsoft.com/office/powerpoint/2010/main" val="2023299629"/>
              </p:ext>
            </p:extLst>
          </p:nvPr>
        </p:nvGraphicFramePr>
        <p:xfrm>
          <a:off x="8862016" y="4152779"/>
          <a:ext cx="3329984" cy="2585098"/>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Rounded Corners 9">
            <a:extLst>
              <a:ext uri="{FF2B5EF4-FFF2-40B4-BE49-F238E27FC236}">
                <a16:creationId xmlns:a16="http://schemas.microsoft.com/office/drawing/2014/main" xmlns="" id="{3FC30841-141C-49A8-AF74-D5EDED6B3653}"/>
              </a:ext>
            </a:extLst>
          </p:cNvPr>
          <p:cNvSpPr/>
          <p:nvPr/>
        </p:nvSpPr>
        <p:spPr>
          <a:xfrm>
            <a:off x="150288" y="4353620"/>
            <a:ext cx="5410377" cy="1145893"/>
          </a:xfrm>
          <a:prstGeom prst="round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428;p26">
            <a:extLst>
              <a:ext uri="{FF2B5EF4-FFF2-40B4-BE49-F238E27FC236}">
                <a16:creationId xmlns:a16="http://schemas.microsoft.com/office/drawing/2014/main" xmlns="" id="{49205A6B-4A43-4198-8A72-260369F5AE96}"/>
              </a:ext>
            </a:extLst>
          </p:cNvPr>
          <p:cNvSpPr txBox="1">
            <a:spLocks/>
          </p:cNvSpPr>
          <p:nvPr/>
        </p:nvSpPr>
        <p:spPr>
          <a:xfrm>
            <a:off x="276589" y="4640709"/>
            <a:ext cx="5157773" cy="7553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just"/>
            <a:r>
              <a:rPr lang="en-US" b="1" dirty="0">
                <a:solidFill>
                  <a:schemeClr val="tx1">
                    <a:lumMod val="65000"/>
                    <a:lumOff val="35000"/>
                  </a:schemeClr>
                </a:solidFill>
                <a:latin typeface="Tw Cen MT" panose="020B0602020104020603" pitchFamily="34" charset="0"/>
                <a:ea typeface="Myriad Pro" charset="0"/>
                <a:cs typeface="Myriad Pro" charset="0"/>
              </a:rPr>
              <a:t>Jika </a:t>
            </a:r>
            <a:r>
              <a:rPr lang="en-US" b="1" dirty="0" err="1">
                <a:solidFill>
                  <a:schemeClr val="tx1">
                    <a:lumMod val="65000"/>
                    <a:lumOff val="35000"/>
                  </a:schemeClr>
                </a:solidFill>
                <a:latin typeface="Tw Cen MT" panose="020B0602020104020603" pitchFamily="34" charset="0"/>
                <a:ea typeface="Myriad Pro" charset="0"/>
                <a:cs typeface="Myriad Pro" charset="0"/>
              </a:rPr>
              <a:t>dibandingkan</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dengan</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realisasi</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tahun</a:t>
            </a:r>
            <a:r>
              <a:rPr lang="en-US" b="1" dirty="0">
                <a:solidFill>
                  <a:schemeClr val="tx1">
                    <a:lumMod val="65000"/>
                    <a:lumOff val="35000"/>
                  </a:schemeClr>
                </a:solidFill>
                <a:latin typeface="Tw Cen MT" panose="020B0602020104020603" pitchFamily="34" charset="0"/>
                <a:ea typeface="Myriad Pro" charset="0"/>
                <a:cs typeface="Myriad Pro" charset="0"/>
              </a:rPr>
              <a:t> 2019, SAIDI </a:t>
            </a:r>
            <a:r>
              <a:rPr lang="en-US" b="1" dirty="0" err="1">
                <a:solidFill>
                  <a:schemeClr val="tx1">
                    <a:lumMod val="65000"/>
                    <a:lumOff val="35000"/>
                  </a:schemeClr>
                </a:solidFill>
                <a:latin typeface="Tw Cen MT" panose="020B0602020104020603" pitchFamily="34" charset="0"/>
                <a:ea typeface="Myriad Pro" charset="0"/>
                <a:cs typeface="Myriad Pro" charset="0"/>
              </a:rPr>
              <a:t>mengalami</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penurunan</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sebesar</a:t>
            </a:r>
            <a:r>
              <a:rPr lang="en-US" b="1" dirty="0">
                <a:solidFill>
                  <a:schemeClr val="tx1">
                    <a:lumMod val="65000"/>
                    <a:lumOff val="35000"/>
                  </a:schemeClr>
                </a:solidFill>
                <a:latin typeface="Tw Cen MT" panose="020B0602020104020603" pitchFamily="34" charset="0"/>
                <a:ea typeface="Myriad Pro" charset="0"/>
                <a:cs typeface="Myriad Pro" charset="0"/>
              </a:rPr>
              <a:t> 319,8 </a:t>
            </a:r>
            <a:r>
              <a:rPr lang="en-US" b="1" dirty="0" err="1">
                <a:solidFill>
                  <a:schemeClr val="tx1">
                    <a:lumMod val="65000"/>
                    <a:lumOff val="35000"/>
                  </a:schemeClr>
                </a:solidFill>
                <a:latin typeface="Tw Cen MT" panose="020B0602020104020603" pitchFamily="34" charset="0"/>
                <a:ea typeface="Myriad Pro" charset="0"/>
                <a:cs typeface="Myriad Pro" charset="0"/>
              </a:rPr>
              <a:t>mnt</a:t>
            </a:r>
            <a:r>
              <a:rPr lang="en-US" b="1" dirty="0">
                <a:solidFill>
                  <a:schemeClr val="tx1">
                    <a:lumMod val="65000"/>
                    <a:lumOff val="35000"/>
                  </a:schemeClr>
                </a:solidFill>
                <a:latin typeface="Tw Cen MT" panose="020B0602020104020603" pitchFamily="34" charset="0"/>
                <a:ea typeface="Myriad Pro" charset="0"/>
                <a:cs typeface="Myriad Pro" charset="0"/>
              </a:rPr>
              <a:t>/</a:t>
            </a:r>
            <a:r>
              <a:rPr lang="en-US" b="1" dirty="0" err="1">
                <a:solidFill>
                  <a:schemeClr val="tx1">
                    <a:lumMod val="65000"/>
                    <a:lumOff val="35000"/>
                  </a:schemeClr>
                </a:solidFill>
                <a:latin typeface="Tw Cen MT" panose="020B0602020104020603" pitchFamily="34" charset="0"/>
                <a:ea typeface="Myriad Pro" charset="0"/>
                <a:cs typeface="Myriad Pro" charset="0"/>
              </a:rPr>
              <a:t>plg</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atau</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setara</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dengan</a:t>
            </a:r>
            <a:r>
              <a:rPr lang="en-US" b="1" dirty="0">
                <a:solidFill>
                  <a:schemeClr val="tx1">
                    <a:lumMod val="65000"/>
                    <a:lumOff val="35000"/>
                  </a:schemeClr>
                </a:solidFill>
                <a:latin typeface="Tw Cen MT" panose="020B0602020104020603" pitchFamily="34" charset="0"/>
                <a:ea typeface="Myriad Pro" charset="0"/>
                <a:cs typeface="Myriad Pro" charset="0"/>
              </a:rPr>
              <a:t> 57%</a:t>
            </a:r>
          </a:p>
        </p:txBody>
      </p:sp>
      <p:sp>
        <p:nvSpPr>
          <p:cNvPr id="87" name="Rectangle: Rounded Corners 86">
            <a:extLst>
              <a:ext uri="{FF2B5EF4-FFF2-40B4-BE49-F238E27FC236}">
                <a16:creationId xmlns:a16="http://schemas.microsoft.com/office/drawing/2014/main" xmlns="" id="{B70C07C7-A67A-4C66-80BB-5D8C96DB5ED4}"/>
              </a:ext>
            </a:extLst>
          </p:cNvPr>
          <p:cNvSpPr/>
          <p:nvPr/>
        </p:nvSpPr>
        <p:spPr>
          <a:xfrm>
            <a:off x="128490" y="1528252"/>
            <a:ext cx="5410377" cy="2360842"/>
          </a:xfrm>
          <a:prstGeom prst="round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3" name="Chart 72">
            <a:extLst>
              <a:ext uri="{FF2B5EF4-FFF2-40B4-BE49-F238E27FC236}">
                <a16:creationId xmlns:a16="http://schemas.microsoft.com/office/drawing/2014/main" xmlns="" id="{53F9D1C1-3DE0-4EB0-8202-7A2C00B14D4B}"/>
              </a:ext>
            </a:extLst>
          </p:cNvPr>
          <p:cNvGraphicFramePr>
            <a:graphicFrameLocks/>
          </p:cNvGraphicFramePr>
          <p:nvPr>
            <p:extLst>
              <p:ext uri="{D42A27DB-BD31-4B8C-83A1-F6EECF244321}">
                <p14:modId xmlns:p14="http://schemas.microsoft.com/office/powerpoint/2010/main" val="4011896473"/>
              </p:ext>
            </p:extLst>
          </p:nvPr>
        </p:nvGraphicFramePr>
        <p:xfrm>
          <a:off x="165232" y="1605463"/>
          <a:ext cx="4913362" cy="2587993"/>
        </p:xfrm>
        <a:graphic>
          <a:graphicData uri="http://schemas.openxmlformats.org/drawingml/2006/chart">
            <c:chart xmlns:c="http://schemas.openxmlformats.org/drawingml/2006/chart" xmlns:r="http://schemas.openxmlformats.org/officeDocument/2006/relationships" r:id="rId6"/>
          </a:graphicData>
        </a:graphic>
      </p:graphicFrame>
      <p:sp>
        <p:nvSpPr>
          <p:cNvPr id="21" name="Rectangle: Rounded Corners 20">
            <a:extLst>
              <a:ext uri="{FF2B5EF4-FFF2-40B4-BE49-F238E27FC236}">
                <a16:creationId xmlns:a16="http://schemas.microsoft.com/office/drawing/2014/main" xmlns="" id="{0A5507BD-5377-4E56-85F0-30681ED5DE7E}"/>
              </a:ext>
            </a:extLst>
          </p:cNvPr>
          <p:cNvSpPr/>
          <p:nvPr/>
        </p:nvSpPr>
        <p:spPr>
          <a:xfrm>
            <a:off x="7102144" y="3776513"/>
            <a:ext cx="3784940" cy="32879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dirty="0"/>
              <a:t>KOMPOSISI SAIDI</a:t>
            </a:r>
          </a:p>
        </p:txBody>
      </p:sp>
      <p:sp>
        <p:nvSpPr>
          <p:cNvPr id="88" name="Rectangle: Rounded Corners 87">
            <a:extLst>
              <a:ext uri="{FF2B5EF4-FFF2-40B4-BE49-F238E27FC236}">
                <a16:creationId xmlns:a16="http://schemas.microsoft.com/office/drawing/2014/main" xmlns="" id="{FD6FBC63-310A-48F0-B42B-06C4A0D9DC3F}"/>
              </a:ext>
            </a:extLst>
          </p:cNvPr>
          <p:cNvSpPr/>
          <p:nvPr/>
        </p:nvSpPr>
        <p:spPr>
          <a:xfrm>
            <a:off x="7041184" y="3724697"/>
            <a:ext cx="3784940" cy="32879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dirty="0"/>
              <a:t>KOMPOSISI SAIDI</a:t>
            </a:r>
          </a:p>
        </p:txBody>
      </p:sp>
    </p:spTree>
    <p:extLst>
      <p:ext uri="{BB962C8B-B14F-4D97-AF65-F5344CB8AC3E}">
        <p14:creationId xmlns:p14="http://schemas.microsoft.com/office/powerpoint/2010/main" val="288982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lowchart: Process 81">
            <a:extLst>
              <a:ext uri="{FF2B5EF4-FFF2-40B4-BE49-F238E27FC236}">
                <a16:creationId xmlns:a16="http://schemas.microsoft.com/office/drawing/2014/main" xmlns="" id="{DEE3D072-2831-4DD7-86E0-0082669F22E0}"/>
              </a:ext>
            </a:extLst>
          </p:cNvPr>
          <p:cNvSpPr/>
          <p:nvPr/>
        </p:nvSpPr>
        <p:spPr>
          <a:xfrm>
            <a:off x="6463429" y="152400"/>
            <a:ext cx="5728571" cy="6705600"/>
          </a:xfrm>
          <a:prstGeom prst="flowChartProces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xmlns="" id="{A1C1AB93-29EA-4FB7-91F5-87C3A390E828}"/>
              </a:ext>
            </a:extLst>
          </p:cNvPr>
          <p:cNvSpPr/>
          <p:nvPr/>
        </p:nvSpPr>
        <p:spPr>
          <a:xfrm>
            <a:off x="6393080" y="0"/>
            <a:ext cx="5671595" cy="6786880"/>
          </a:xfrm>
          <a:prstGeom prst="flowChartProces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Pentagon 63">
            <a:extLst>
              <a:ext uri="{FF2B5EF4-FFF2-40B4-BE49-F238E27FC236}">
                <a16:creationId xmlns:a16="http://schemas.microsoft.com/office/drawing/2014/main" xmlns="" id="{4E64E31D-8FAA-4F84-8CAE-C084F7335BCC}"/>
              </a:ext>
            </a:extLst>
          </p:cNvPr>
          <p:cNvSpPr/>
          <p:nvPr/>
        </p:nvSpPr>
        <p:spPr>
          <a:xfrm>
            <a:off x="0" y="21574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Chevron 64">
            <a:extLst>
              <a:ext uri="{FF2B5EF4-FFF2-40B4-BE49-F238E27FC236}">
                <a16:creationId xmlns:a16="http://schemas.microsoft.com/office/drawing/2014/main" xmlns="" id="{0C352F5F-8258-401D-A41A-2D66C16B14E7}"/>
              </a:ext>
            </a:extLst>
          </p:cNvPr>
          <p:cNvSpPr/>
          <p:nvPr/>
        </p:nvSpPr>
        <p:spPr>
          <a:xfrm>
            <a:off x="3778668"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xmlns="" id="{45EFE242-818B-4496-8EFC-9D776861E3B8}"/>
              </a:ext>
            </a:extLst>
          </p:cNvPr>
          <p:cNvSpPr/>
          <p:nvPr/>
        </p:nvSpPr>
        <p:spPr>
          <a:xfrm>
            <a:off x="4166383"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Chevron 66">
            <a:extLst>
              <a:ext uri="{FF2B5EF4-FFF2-40B4-BE49-F238E27FC236}">
                <a16:creationId xmlns:a16="http://schemas.microsoft.com/office/drawing/2014/main" xmlns="" id="{5ADEF965-72E0-4CEA-A253-B020F0F0AC99}"/>
              </a:ext>
            </a:extLst>
          </p:cNvPr>
          <p:cNvSpPr/>
          <p:nvPr/>
        </p:nvSpPr>
        <p:spPr>
          <a:xfrm>
            <a:off x="4578761"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Pentagon 67">
            <a:extLst>
              <a:ext uri="{FF2B5EF4-FFF2-40B4-BE49-F238E27FC236}">
                <a16:creationId xmlns:a16="http://schemas.microsoft.com/office/drawing/2014/main" xmlns="" id="{5310FA27-5804-4A3C-AB29-1DA5232F9794}"/>
              </a:ext>
            </a:extLst>
          </p:cNvPr>
          <p:cNvSpPr/>
          <p:nvPr/>
        </p:nvSpPr>
        <p:spPr>
          <a:xfrm>
            <a:off x="-58376" y="5557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t>SAIDI 2020</a:t>
            </a:r>
          </a:p>
        </p:txBody>
      </p:sp>
      <p:sp>
        <p:nvSpPr>
          <p:cNvPr id="69" name="Arrow: Chevron 68">
            <a:extLst>
              <a:ext uri="{FF2B5EF4-FFF2-40B4-BE49-F238E27FC236}">
                <a16:creationId xmlns:a16="http://schemas.microsoft.com/office/drawing/2014/main" xmlns="" id="{72B5DA5D-A071-4705-959E-A09641C2922B}"/>
              </a:ext>
            </a:extLst>
          </p:cNvPr>
          <p:cNvSpPr/>
          <p:nvPr/>
        </p:nvSpPr>
        <p:spPr>
          <a:xfrm>
            <a:off x="3720292" y="5557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hevron 70">
            <a:extLst>
              <a:ext uri="{FF2B5EF4-FFF2-40B4-BE49-F238E27FC236}">
                <a16:creationId xmlns:a16="http://schemas.microsoft.com/office/drawing/2014/main" xmlns="" id="{87298F56-F865-42EF-9E1E-2D4E4E317658}"/>
              </a:ext>
            </a:extLst>
          </p:cNvPr>
          <p:cNvSpPr/>
          <p:nvPr/>
        </p:nvSpPr>
        <p:spPr>
          <a:xfrm>
            <a:off x="4108007" y="5557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xmlns="" id="{AA29D272-6127-4BFC-86C2-9704BDAC4E4A}"/>
              </a:ext>
            </a:extLst>
          </p:cNvPr>
          <p:cNvSpPr/>
          <p:nvPr/>
        </p:nvSpPr>
        <p:spPr>
          <a:xfrm>
            <a:off x="4520385" y="5557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xmlns="" id="{355ECD97-7828-45E7-A43E-5D44839672B8}"/>
              </a:ext>
            </a:extLst>
          </p:cNvPr>
          <p:cNvSpPr txBox="1"/>
          <p:nvPr/>
        </p:nvSpPr>
        <p:spPr>
          <a:xfrm>
            <a:off x="6823854" y="0"/>
            <a:ext cx="4851565" cy="1473673"/>
          </a:xfrm>
          <a:prstGeom prst="rect">
            <a:avLst/>
          </a:prstGeom>
        </p:spPr>
        <p:txBody>
          <a:bodyPr wrap="square" rtlCol="0">
            <a:spAutoFit/>
          </a:bodyPr>
          <a:lstStyle/>
          <a:p>
            <a:pPr algn="ctr">
              <a:lnSpc>
                <a:spcPct val="150000"/>
              </a:lnSpc>
            </a:pPr>
            <a:r>
              <a:rPr lang="en-US" sz="2800" b="1" dirty="0">
                <a:ln>
                  <a:solidFill>
                    <a:schemeClr val="tx1"/>
                  </a:solidFill>
                </a:ln>
                <a:solidFill>
                  <a:schemeClr val="bg1"/>
                </a:solidFill>
                <a:latin typeface="Myriad Pro" charset="0"/>
                <a:ea typeface="Myriad Pro" charset="0"/>
                <a:cs typeface="Myriad Pro" charset="0"/>
              </a:rPr>
              <a:t>JUSTIFIKASI SAIDI MEI 2020</a:t>
            </a:r>
          </a:p>
          <a:p>
            <a:pPr marL="285750" indent="-285750" algn="ctr">
              <a:lnSpc>
                <a:spcPct val="150000"/>
              </a:lnSpc>
              <a:buFont typeface="Arial" panose="020B0604020202020204" pitchFamily="34" charset="0"/>
              <a:buChar char="•"/>
            </a:pPr>
            <a:endParaRPr lang="en-US" sz="3600" b="1" dirty="0">
              <a:ln>
                <a:solidFill>
                  <a:schemeClr val="tx1"/>
                </a:solidFill>
              </a:ln>
              <a:solidFill>
                <a:schemeClr val="bg1"/>
              </a:solidFill>
              <a:latin typeface="Myriad Pro" charset="0"/>
              <a:ea typeface="Myriad Pro" charset="0"/>
              <a:cs typeface="Myriad Pro" charset="0"/>
            </a:endParaRPr>
          </a:p>
        </p:txBody>
      </p:sp>
      <p:graphicFrame>
        <p:nvGraphicFramePr>
          <p:cNvPr id="24" name="Chart 23">
            <a:extLst>
              <a:ext uri="{FF2B5EF4-FFF2-40B4-BE49-F238E27FC236}">
                <a16:creationId xmlns:a16="http://schemas.microsoft.com/office/drawing/2014/main" xmlns="" id="{B56699C1-588A-4E4A-8BB6-A7B14E52992B}"/>
              </a:ext>
            </a:extLst>
          </p:cNvPr>
          <p:cNvGraphicFramePr>
            <a:graphicFrameLocks/>
          </p:cNvGraphicFramePr>
          <p:nvPr>
            <p:extLst>
              <p:ext uri="{D42A27DB-BD31-4B8C-83A1-F6EECF244321}">
                <p14:modId xmlns:p14="http://schemas.microsoft.com/office/powerpoint/2010/main" val="2207501451"/>
              </p:ext>
            </p:extLst>
          </p:nvPr>
        </p:nvGraphicFramePr>
        <p:xfrm>
          <a:off x="6394973" y="2662202"/>
          <a:ext cx="3542082" cy="26991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Chart 24">
            <a:extLst>
              <a:ext uri="{FF2B5EF4-FFF2-40B4-BE49-F238E27FC236}">
                <a16:creationId xmlns:a16="http://schemas.microsoft.com/office/drawing/2014/main" xmlns="" id="{A515E24F-06F3-4479-A675-A18B3E9D32EF}"/>
              </a:ext>
            </a:extLst>
          </p:cNvPr>
          <p:cNvGraphicFramePr>
            <a:graphicFrameLocks/>
          </p:cNvGraphicFramePr>
          <p:nvPr>
            <p:extLst>
              <p:ext uri="{D42A27DB-BD31-4B8C-83A1-F6EECF244321}">
                <p14:modId xmlns:p14="http://schemas.microsoft.com/office/powerpoint/2010/main" val="713244350"/>
              </p:ext>
            </p:extLst>
          </p:nvPr>
        </p:nvGraphicFramePr>
        <p:xfrm>
          <a:off x="9890152" y="3278554"/>
          <a:ext cx="2045393" cy="19792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Chart 25">
            <a:extLst>
              <a:ext uri="{FF2B5EF4-FFF2-40B4-BE49-F238E27FC236}">
                <a16:creationId xmlns:a16="http://schemas.microsoft.com/office/drawing/2014/main" xmlns="" id="{DA5BC107-3F8E-48A9-9469-AB9B836F7A66}"/>
              </a:ext>
            </a:extLst>
          </p:cNvPr>
          <p:cNvGraphicFramePr>
            <a:graphicFrameLocks/>
          </p:cNvGraphicFramePr>
          <p:nvPr>
            <p:extLst>
              <p:ext uri="{D42A27DB-BD31-4B8C-83A1-F6EECF244321}">
                <p14:modId xmlns:p14="http://schemas.microsoft.com/office/powerpoint/2010/main" val="1175064903"/>
              </p:ext>
            </p:extLst>
          </p:nvPr>
        </p:nvGraphicFramePr>
        <p:xfrm>
          <a:off x="9809730" y="3191736"/>
          <a:ext cx="2045393" cy="1979246"/>
        </p:xfrm>
        <a:graphic>
          <a:graphicData uri="http://schemas.openxmlformats.org/drawingml/2006/chart">
            <c:chart xmlns:c="http://schemas.openxmlformats.org/drawingml/2006/chart" xmlns:r="http://schemas.openxmlformats.org/officeDocument/2006/relationships" r:id="rId4"/>
          </a:graphicData>
        </a:graphic>
      </p:graphicFrame>
      <p:sp>
        <p:nvSpPr>
          <p:cNvPr id="2" name="Flowchart: Process 1">
            <a:extLst>
              <a:ext uri="{FF2B5EF4-FFF2-40B4-BE49-F238E27FC236}">
                <a16:creationId xmlns:a16="http://schemas.microsoft.com/office/drawing/2014/main" xmlns="" id="{8478D52F-DB3A-4E13-A283-FA940B578904}"/>
              </a:ext>
            </a:extLst>
          </p:cNvPr>
          <p:cNvSpPr/>
          <p:nvPr/>
        </p:nvSpPr>
        <p:spPr>
          <a:xfrm>
            <a:off x="6681109" y="894080"/>
            <a:ext cx="3589990" cy="1710288"/>
          </a:xfrm>
          <a:prstGeom prst="flowChartProcess">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Gubernur ajak masyarakat bantu penyelesaian banjir Samarinda">
            <a:extLst>
              <a:ext uri="{FF2B5EF4-FFF2-40B4-BE49-F238E27FC236}">
                <a16:creationId xmlns:a16="http://schemas.microsoft.com/office/drawing/2014/main" xmlns="" id="{7090F9E7-6B0F-40AE-A173-3600143EEB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98" b="24651"/>
          <a:stretch/>
        </p:blipFill>
        <p:spPr bwMode="auto">
          <a:xfrm>
            <a:off x="6542123" y="821048"/>
            <a:ext cx="3631696" cy="1702040"/>
          </a:xfrm>
          <a:prstGeom prst="rect">
            <a:avLst/>
          </a:prstGeom>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xmlns="" id="{EDD4D433-6CD6-435D-9EAC-13B04C10F076}"/>
              </a:ext>
            </a:extLst>
          </p:cNvPr>
          <p:cNvSpPr txBox="1"/>
          <p:nvPr/>
        </p:nvSpPr>
        <p:spPr>
          <a:xfrm>
            <a:off x="10271099" y="1168291"/>
            <a:ext cx="1825071" cy="1078693"/>
          </a:xfrm>
          <a:prstGeom prst="rect">
            <a:avLst/>
          </a:prstGeom>
        </p:spPr>
        <p:txBody>
          <a:bodyPr wrap="square" rtlCol="0">
            <a:spAutoFit/>
          </a:bodyPr>
          <a:lstStyle/>
          <a:p>
            <a:pPr>
              <a:lnSpc>
                <a:spcPct val="150000"/>
              </a:lnSpc>
            </a:pPr>
            <a:r>
              <a:rPr lang="en-US" sz="1100" b="1" dirty="0" err="1">
                <a:solidFill>
                  <a:schemeClr val="tx1">
                    <a:lumMod val="65000"/>
                    <a:lumOff val="35000"/>
                  </a:schemeClr>
                </a:solidFill>
                <a:latin typeface="Myriad Pro" charset="0"/>
                <a:ea typeface="Myriad Pro" charset="0"/>
                <a:cs typeface="Myriad Pro" charset="0"/>
              </a:rPr>
              <a:t>Dokumentasi</a:t>
            </a:r>
            <a:r>
              <a:rPr lang="en-US" sz="1100" b="1" dirty="0">
                <a:solidFill>
                  <a:schemeClr val="tx1">
                    <a:lumMod val="65000"/>
                    <a:lumOff val="35000"/>
                  </a:schemeClr>
                </a:solidFill>
                <a:latin typeface="Myriad Pro" charset="0"/>
                <a:ea typeface="Myriad Pro" charset="0"/>
                <a:cs typeface="Myriad Pro" charset="0"/>
              </a:rPr>
              <a:t> </a:t>
            </a:r>
            <a:r>
              <a:rPr lang="en-US" sz="1100" b="1" dirty="0" err="1">
                <a:solidFill>
                  <a:schemeClr val="tx1">
                    <a:lumMod val="65000"/>
                    <a:lumOff val="35000"/>
                  </a:schemeClr>
                </a:solidFill>
                <a:latin typeface="Myriad Pro" charset="0"/>
                <a:ea typeface="Myriad Pro" charset="0"/>
                <a:cs typeface="Myriad Pro" charset="0"/>
              </a:rPr>
              <a:t>banjir</a:t>
            </a:r>
            <a:r>
              <a:rPr lang="en-US" sz="1100" b="1" dirty="0">
                <a:solidFill>
                  <a:schemeClr val="tx1">
                    <a:lumMod val="65000"/>
                    <a:lumOff val="35000"/>
                  </a:schemeClr>
                </a:solidFill>
                <a:latin typeface="Myriad Pro" charset="0"/>
                <a:ea typeface="Myriad Pro" charset="0"/>
                <a:cs typeface="Myriad Pro" charset="0"/>
              </a:rPr>
              <a:t> di Kota </a:t>
            </a:r>
            <a:r>
              <a:rPr lang="en-US" sz="1100" b="1" dirty="0" err="1">
                <a:solidFill>
                  <a:schemeClr val="tx1">
                    <a:lumMod val="65000"/>
                    <a:lumOff val="35000"/>
                  </a:schemeClr>
                </a:solidFill>
                <a:latin typeface="Myriad Pro" charset="0"/>
                <a:ea typeface="Myriad Pro" charset="0"/>
                <a:cs typeface="Myriad Pro" charset="0"/>
              </a:rPr>
              <a:t>Samarinda</a:t>
            </a:r>
            <a:r>
              <a:rPr lang="en-US" sz="1100" b="1" dirty="0">
                <a:solidFill>
                  <a:schemeClr val="tx1">
                    <a:lumMod val="65000"/>
                    <a:lumOff val="35000"/>
                  </a:schemeClr>
                </a:solidFill>
                <a:latin typeface="Myriad Pro" charset="0"/>
                <a:ea typeface="Myriad Pro" charset="0"/>
                <a:cs typeface="Myriad Pro" charset="0"/>
              </a:rPr>
              <a:t> Mei 2020 (</a:t>
            </a:r>
            <a:r>
              <a:rPr lang="en-US" sz="1100" b="1" dirty="0" err="1">
                <a:solidFill>
                  <a:schemeClr val="tx1">
                    <a:lumMod val="65000"/>
                    <a:lumOff val="35000"/>
                  </a:schemeClr>
                </a:solidFill>
                <a:latin typeface="Myriad Pro" charset="0"/>
                <a:ea typeface="Myriad Pro" charset="0"/>
                <a:cs typeface="Myriad Pro" charset="0"/>
              </a:rPr>
              <a:t>Depan</a:t>
            </a:r>
            <a:r>
              <a:rPr lang="en-US" sz="1100" b="1" dirty="0">
                <a:solidFill>
                  <a:schemeClr val="tx1">
                    <a:lumMod val="65000"/>
                    <a:lumOff val="35000"/>
                  </a:schemeClr>
                </a:solidFill>
                <a:latin typeface="Myriad Pro" charset="0"/>
                <a:ea typeface="Myriad Pro" charset="0"/>
                <a:cs typeface="Myriad Pro" charset="0"/>
              </a:rPr>
              <a:t> Mall </a:t>
            </a:r>
            <a:r>
              <a:rPr lang="en-US" sz="1100" b="1" dirty="0" err="1">
                <a:solidFill>
                  <a:schemeClr val="tx1">
                    <a:lumMod val="65000"/>
                    <a:lumOff val="35000"/>
                  </a:schemeClr>
                </a:solidFill>
                <a:latin typeface="Myriad Pro" charset="0"/>
                <a:ea typeface="Myriad Pro" charset="0"/>
                <a:cs typeface="Myriad Pro" charset="0"/>
              </a:rPr>
              <a:t>Lembuswana</a:t>
            </a:r>
            <a:r>
              <a:rPr lang="en-US" sz="1100" b="1" dirty="0">
                <a:solidFill>
                  <a:schemeClr val="tx1">
                    <a:lumMod val="65000"/>
                    <a:lumOff val="35000"/>
                  </a:schemeClr>
                </a:solidFill>
                <a:latin typeface="Myriad Pro" charset="0"/>
                <a:ea typeface="Myriad Pro" charset="0"/>
                <a:cs typeface="Myriad Pro" charset="0"/>
              </a:rPr>
              <a:t>)</a:t>
            </a:r>
            <a:endParaRPr lang="en-US" sz="1400" b="1" dirty="0">
              <a:solidFill>
                <a:schemeClr val="tx1">
                  <a:lumMod val="65000"/>
                  <a:lumOff val="35000"/>
                </a:schemeClr>
              </a:solidFill>
              <a:latin typeface="Myriad Pro" charset="0"/>
              <a:ea typeface="Myriad Pro" charset="0"/>
              <a:cs typeface="Myriad Pro" charset="0"/>
            </a:endParaRPr>
          </a:p>
        </p:txBody>
      </p:sp>
      <p:sp>
        <p:nvSpPr>
          <p:cNvPr id="30" name="Rectangle: Rounded Corners 29">
            <a:extLst>
              <a:ext uri="{FF2B5EF4-FFF2-40B4-BE49-F238E27FC236}">
                <a16:creationId xmlns:a16="http://schemas.microsoft.com/office/drawing/2014/main" xmlns="" id="{05F8E615-0AEA-402D-BC0F-83A841CDAC98}"/>
              </a:ext>
            </a:extLst>
          </p:cNvPr>
          <p:cNvSpPr/>
          <p:nvPr/>
        </p:nvSpPr>
        <p:spPr>
          <a:xfrm>
            <a:off x="6544446" y="5478434"/>
            <a:ext cx="5410377" cy="1145893"/>
          </a:xfrm>
          <a:prstGeom prst="round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xmlns="" id="{1A7313ED-F792-41A8-A75C-DA8ACE585DCD}"/>
              </a:ext>
            </a:extLst>
          </p:cNvPr>
          <p:cNvSpPr txBox="1"/>
          <p:nvPr/>
        </p:nvSpPr>
        <p:spPr>
          <a:xfrm>
            <a:off x="6703186" y="5686279"/>
            <a:ext cx="5092899" cy="701346"/>
          </a:xfrm>
          <a:prstGeom prst="rect">
            <a:avLst/>
          </a:prstGeom>
        </p:spPr>
        <p:txBody>
          <a:bodyPr wrap="square" rtlCol="0">
            <a:spAutoFit/>
          </a:bodyPr>
          <a:lstStyle/>
          <a:p>
            <a:pPr marL="285750" indent="-285750">
              <a:lnSpc>
                <a:spcPct val="150000"/>
              </a:lnSpc>
              <a:buFont typeface="Arial" panose="020B0604020202020204" pitchFamily="34" charset="0"/>
              <a:buChar char="•"/>
            </a:pPr>
            <a:r>
              <a:rPr lang="en-US" sz="1400" b="1" dirty="0">
                <a:solidFill>
                  <a:schemeClr val="tx1">
                    <a:lumMod val="65000"/>
                    <a:lumOff val="35000"/>
                  </a:schemeClr>
                </a:solidFill>
                <a:latin typeface="Tw Cen MT" panose="020B0602020104020603" pitchFamily="34" charset="0"/>
                <a:ea typeface="Myriad Pro" charset="0"/>
                <a:cs typeface="Myriad Pro" charset="0"/>
              </a:rPr>
              <a:t>Pada </a:t>
            </a:r>
            <a:r>
              <a:rPr lang="en-US" sz="1400" b="1" dirty="0" err="1">
                <a:solidFill>
                  <a:schemeClr val="tx1">
                    <a:lumMod val="65000"/>
                    <a:lumOff val="35000"/>
                  </a:schemeClr>
                </a:solidFill>
                <a:latin typeface="Tw Cen MT" panose="020B0602020104020603" pitchFamily="34" charset="0"/>
                <a:ea typeface="Myriad Pro" charset="0"/>
                <a:cs typeface="Myriad Pro" charset="0"/>
              </a:rPr>
              <a:t>bulan</a:t>
            </a:r>
            <a:r>
              <a:rPr lang="en-US" sz="1400" b="1" dirty="0">
                <a:solidFill>
                  <a:schemeClr val="tx1">
                    <a:lumMod val="65000"/>
                    <a:lumOff val="35000"/>
                  </a:schemeClr>
                </a:solidFill>
                <a:latin typeface="Tw Cen MT" panose="020B0602020104020603" pitchFamily="34" charset="0"/>
                <a:ea typeface="Myriad Pro" charset="0"/>
                <a:cs typeface="Myriad Pro" charset="0"/>
              </a:rPr>
              <a:t> Mei </a:t>
            </a:r>
            <a:r>
              <a:rPr lang="en-US" sz="1400" b="1" dirty="0" err="1">
                <a:solidFill>
                  <a:schemeClr val="tx1">
                    <a:lumMod val="65000"/>
                    <a:lumOff val="35000"/>
                  </a:schemeClr>
                </a:solidFill>
                <a:latin typeface="Tw Cen MT" panose="020B0602020104020603" pitchFamily="34" charset="0"/>
                <a:ea typeface="Myriad Pro" charset="0"/>
                <a:cs typeface="Myriad Pro" charset="0"/>
              </a:rPr>
              <a:t>realisasi</a:t>
            </a:r>
            <a:r>
              <a:rPr lang="en-US" sz="1400" b="1" dirty="0">
                <a:solidFill>
                  <a:schemeClr val="tx1">
                    <a:lumMod val="65000"/>
                    <a:lumOff val="35000"/>
                  </a:schemeClr>
                </a:solidFill>
                <a:latin typeface="Tw Cen MT" panose="020B0602020104020603" pitchFamily="34" charset="0"/>
                <a:ea typeface="Myriad Pro" charset="0"/>
                <a:cs typeface="Myriad Pro" charset="0"/>
              </a:rPr>
              <a:t> SAIDI </a:t>
            </a:r>
            <a:r>
              <a:rPr lang="en-US" sz="1400" b="1" dirty="0" err="1">
                <a:solidFill>
                  <a:schemeClr val="tx1">
                    <a:lumMod val="65000"/>
                    <a:lumOff val="35000"/>
                  </a:schemeClr>
                </a:solidFill>
                <a:latin typeface="Tw Cen MT" panose="020B0602020104020603" pitchFamily="34" charset="0"/>
                <a:ea typeface="Myriad Pro" charset="0"/>
                <a:cs typeface="Myriad Pro" charset="0"/>
              </a:rPr>
              <a:t>didominasi</a:t>
            </a:r>
            <a:r>
              <a:rPr lang="en-US" sz="1400" b="1" dirty="0">
                <a:solidFill>
                  <a:schemeClr val="tx1">
                    <a:lumMod val="65000"/>
                    <a:lumOff val="35000"/>
                  </a:schemeClr>
                </a:solidFill>
                <a:latin typeface="Tw Cen MT" panose="020B0602020104020603" pitchFamily="34" charset="0"/>
                <a:ea typeface="Myriad Pro" charset="0"/>
                <a:cs typeface="Myriad Pro" charset="0"/>
              </a:rPr>
              <a:t> oleh </a:t>
            </a:r>
            <a:r>
              <a:rPr lang="en-US" sz="1400" b="1" dirty="0" err="1">
                <a:solidFill>
                  <a:schemeClr val="tx1">
                    <a:lumMod val="65000"/>
                    <a:lumOff val="35000"/>
                  </a:schemeClr>
                </a:solidFill>
                <a:latin typeface="Tw Cen MT" panose="020B0602020104020603" pitchFamily="34" charset="0"/>
                <a:ea typeface="Myriad Pro" charset="0"/>
                <a:cs typeface="Myriad Pro" charset="0"/>
              </a:rPr>
              <a:t>bencana</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alam</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banjir</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dengan</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angka</a:t>
            </a:r>
            <a:r>
              <a:rPr lang="en-US" sz="1400" b="1" dirty="0">
                <a:solidFill>
                  <a:schemeClr val="tx1">
                    <a:lumMod val="65000"/>
                    <a:lumOff val="35000"/>
                  </a:schemeClr>
                </a:solidFill>
                <a:latin typeface="Tw Cen MT" panose="020B0602020104020603" pitchFamily="34" charset="0"/>
                <a:ea typeface="Myriad Pro" charset="0"/>
                <a:cs typeface="Myriad Pro" charset="0"/>
              </a:rPr>
              <a:t> 62,5 </a:t>
            </a:r>
            <a:r>
              <a:rPr lang="en-US" sz="1400" b="1" dirty="0" err="1">
                <a:solidFill>
                  <a:schemeClr val="tx1">
                    <a:lumMod val="65000"/>
                    <a:lumOff val="35000"/>
                  </a:schemeClr>
                </a:solidFill>
                <a:latin typeface="Tw Cen MT" panose="020B0602020104020603" pitchFamily="34" charset="0"/>
                <a:ea typeface="Myriad Pro" charset="0"/>
                <a:cs typeface="Myriad Pro" charset="0"/>
              </a:rPr>
              <a:t>mnt</a:t>
            </a:r>
            <a:r>
              <a:rPr lang="en-US" sz="1400" b="1" dirty="0">
                <a:solidFill>
                  <a:schemeClr val="tx1">
                    <a:lumMod val="65000"/>
                    <a:lumOff val="35000"/>
                  </a:schemeClr>
                </a:solidFill>
                <a:latin typeface="Tw Cen MT" panose="020B0602020104020603" pitchFamily="34" charset="0"/>
                <a:ea typeface="Myriad Pro" charset="0"/>
                <a:cs typeface="Myriad Pro" charset="0"/>
              </a:rPr>
              <a:t>/</a:t>
            </a:r>
            <a:r>
              <a:rPr lang="en-US" sz="1400" b="1" dirty="0" err="1">
                <a:solidFill>
                  <a:schemeClr val="tx1">
                    <a:lumMod val="65000"/>
                    <a:lumOff val="35000"/>
                  </a:schemeClr>
                </a:solidFill>
                <a:latin typeface="Tw Cen MT" panose="020B0602020104020603" pitchFamily="34" charset="0"/>
                <a:ea typeface="Myriad Pro" charset="0"/>
                <a:cs typeface="Myriad Pro" charset="0"/>
              </a:rPr>
              <a:t>plg</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atau</a:t>
            </a:r>
            <a:r>
              <a:rPr lang="en-US" sz="1400" b="1" dirty="0">
                <a:solidFill>
                  <a:schemeClr val="tx1">
                    <a:lumMod val="65000"/>
                    <a:lumOff val="35000"/>
                  </a:schemeClr>
                </a:solidFill>
                <a:latin typeface="Tw Cen MT" panose="020B0602020104020603" pitchFamily="34" charset="0"/>
                <a:ea typeface="Myriad Pro" charset="0"/>
                <a:cs typeface="Myriad Pro" charset="0"/>
              </a:rPr>
              <a:t> </a:t>
            </a:r>
            <a:r>
              <a:rPr lang="en-US" sz="1400" b="1" dirty="0" err="1">
                <a:solidFill>
                  <a:schemeClr val="tx1">
                    <a:lumMod val="65000"/>
                    <a:lumOff val="35000"/>
                  </a:schemeClr>
                </a:solidFill>
                <a:latin typeface="Tw Cen MT" panose="020B0602020104020603" pitchFamily="34" charset="0"/>
                <a:ea typeface="Myriad Pro" charset="0"/>
                <a:cs typeface="Myriad Pro" charset="0"/>
              </a:rPr>
              <a:t>setara</a:t>
            </a:r>
            <a:r>
              <a:rPr lang="en-US" sz="1400" b="1" dirty="0">
                <a:solidFill>
                  <a:schemeClr val="tx1">
                    <a:lumMod val="65000"/>
                    <a:lumOff val="35000"/>
                  </a:schemeClr>
                </a:solidFill>
                <a:latin typeface="Tw Cen MT" panose="020B0602020104020603" pitchFamily="34" charset="0"/>
                <a:ea typeface="Myriad Pro" charset="0"/>
                <a:cs typeface="Myriad Pro" charset="0"/>
              </a:rPr>
              <a:t> 72%</a:t>
            </a:r>
          </a:p>
        </p:txBody>
      </p:sp>
      <p:graphicFrame>
        <p:nvGraphicFramePr>
          <p:cNvPr id="31" name="Chart 30">
            <a:extLst>
              <a:ext uri="{FF2B5EF4-FFF2-40B4-BE49-F238E27FC236}">
                <a16:creationId xmlns:a16="http://schemas.microsoft.com/office/drawing/2014/main" xmlns="" id="{02FD14B4-0C70-4B90-899E-CD92ACC1D5C4}"/>
              </a:ext>
            </a:extLst>
          </p:cNvPr>
          <p:cNvGraphicFramePr>
            <a:graphicFrameLocks/>
          </p:cNvGraphicFramePr>
          <p:nvPr>
            <p:extLst>
              <p:ext uri="{D42A27DB-BD31-4B8C-83A1-F6EECF244321}">
                <p14:modId xmlns:p14="http://schemas.microsoft.com/office/powerpoint/2010/main" val="1661697459"/>
              </p:ext>
            </p:extLst>
          </p:nvPr>
        </p:nvGraphicFramePr>
        <p:xfrm>
          <a:off x="584769" y="1094568"/>
          <a:ext cx="5490946" cy="197924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2" name="Chart 31">
            <a:extLst>
              <a:ext uri="{FF2B5EF4-FFF2-40B4-BE49-F238E27FC236}">
                <a16:creationId xmlns:a16="http://schemas.microsoft.com/office/drawing/2014/main" xmlns="" id="{DEF493CE-7E6D-4F29-8630-F092AEEEC146}"/>
              </a:ext>
            </a:extLst>
          </p:cNvPr>
          <p:cNvGraphicFramePr>
            <a:graphicFrameLocks/>
          </p:cNvGraphicFramePr>
          <p:nvPr>
            <p:extLst>
              <p:ext uri="{D42A27DB-BD31-4B8C-83A1-F6EECF244321}">
                <p14:modId xmlns:p14="http://schemas.microsoft.com/office/powerpoint/2010/main" val="838041442"/>
              </p:ext>
            </p:extLst>
          </p:nvPr>
        </p:nvGraphicFramePr>
        <p:xfrm>
          <a:off x="584768" y="3107633"/>
          <a:ext cx="5490946" cy="212100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3" name="Chart 32">
            <a:extLst>
              <a:ext uri="{FF2B5EF4-FFF2-40B4-BE49-F238E27FC236}">
                <a16:creationId xmlns:a16="http://schemas.microsoft.com/office/drawing/2014/main" xmlns="" id="{9B5E0471-3F3A-4F10-A8A5-1547EAEAE637}"/>
              </a:ext>
            </a:extLst>
          </p:cNvPr>
          <p:cNvGraphicFramePr>
            <a:graphicFrameLocks/>
          </p:cNvGraphicFramePr>
          <p:nvPr>
            <p:extLst>
              <p:ext uri="{D42A27DB-BD31-4B8C-83A1-F6EECF244321}">
                <p14:modId xmlns:p14="http://schemas.microsoft.com/office/powerpoint/2010/main" val="1991646822"/>
              </p:ext>
            </p:extLst>
          </p:nvPr>
        </p:nvGraphicFramePr>
        <p:xfrm>
          <a:off x="584768" y="4916275"/>
          <a:ext cx="5490947" cy="1957708"/>
        </p:xfrm>
        <a:graphic>
          <a:graphicData uri="http://schemas.openxmlformats.org/drawingml/2006/chart">
            <c:chart xmlns:c="http://schemas.openxmlformats.org/drawingml/2006/chart" xmlns:r="http://schemas.openxmlformats.org/officeDocument/2006/relationships" r:id="rId8"/>
          </a:graphicData>
        </a:graphic>
      </p:graphicFrame>
      <p:sp>
        <p:nvSpPr>
          <p:cNvPr id="3" name="Rectangle 2">
            <a:extLst>
              <a:ext uri="{FF2B5EF4-FFF2-40B4-BE49-F238E27FC236}">
                <a16:creationId xmlns:a16="http://schemas.microsoft.com/office/drawing/2014/main" xmlns="" id="{BDBF82AC-E3C5-4698-815F-FEAE0988022E}"/>
              </a:ext>
            </a:extLst>
          </p:cNvPr>
          <p:cNvSpPr/>
          <p:nvPr/>
        </p:nvSpPr>
        <p:spPr>
          <a:xfrm>
            <a:off x="11608089" y="844827"/>
            <a:ext cx="529312"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rgbClr val="FFFF00"/>
                </a:solidFill>
                <a:effectLst/>
              </a:rPr>
              <a:t>*</a:t>
            </a:r>
          </a:p>
        </p:txBody>
      </p:sp>
    </p:spTree>
    <p:extLst>
      <p:ext uri="{BB962C8B-B14F-4D97-AF65-F5344CB8AC3E}">
        <p14:creationId xmlns:p14="http://schemas.microsoft.com/office/powerpoint/2010/main" val="2423447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lowchart: Process 81">
            <a:extLst>
              <a:ext uri="{FF2B5EF4-FFF2-40B4-BE49-F238E27FC236}">
                <a16:creationId xmlns:a16="http://schemas.microsoft.com/office/drawing/2014/main" xmlns="" id="{DEE3D072-2831-4DD7-86E0-0082669F22E0}"/>
              </a:ext>
            </a:extLst>
          </p:cNvPr>
          <p:cNvSpPr/>
          <p:nvPr/>
        </p:nvSpPr>
        <p:spPr>
          <a:xfrm>
            <a:off x="0" y="152400"/>
            <a:ext cx="5797027" cy="6705600"/>
          </a:xfrm>
          <a:prstGeom prst="flowChartProces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xmlns="" id="{A1C1AB93-29EA-4FB7-91F5-87C3A390E828}"/>
              </a:ext>
            </a:extLst>
          </p:cNvPr>
          <p:cNvSpPr/>
          <p:nvPr/>
        </p:nvSpPr>
        <p:spPr>
          <a:xfrm>
            <a:off x="0" y="0"/>
            <a:ext cx="5671595" cy="6786880"/>
          </a:xfrm>
          <a:prstGeom prst="flowChartProces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Pentagon 63">
            <a:extLst>
              <a:ext uri="{FF2B5EF4-FFF2-40B4-BE49-F238E27FC236}">
                <a16:creationId xmlns:a16="http://schemas.microsoft.com/office/drawing/2014/main" xmlns="" id="{4E64E31D-8FAA-4F84-8CAE-C084F7335BCC}"/>
              </a:ext>
            </a:extLst>
          </p:cNvPr>
          <p:cNvSpPr/>
          <p:nvPr/>
        </p:nvSpPr>
        <p:spPr>
          <a:xfrm>
            <a:off x="0" y="400933"/>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Chevron 64">
            <a:extLst>
              <a:ext uri="{FF2B5EF4-FFF2-40B4-BE49-F238E27FC236}">
                <a16:creationId xmlns:a16="http://schemas.microsoft.com/office/drawing/2014/main" xmlns="" id="{0C352F5F-8258-401D-A41A-2D66C16B14E7}"/>
              </a:ext>
            </a:extLst>
          </p:cNvPr>
          <p:cNvSpPr/>
          <p:nvPr/>
        </p:nvSpPr>
        <p:spPr>
          <a:xfrm>
            <a:off x="3778668"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xmlns="" id="{45EFE242-818B-4496-8EFC-9D776861E3B8}"/>
              </a:ext>
            </a:extLst>
          </p:cNvPr>
          <p:cNvSpPr/>
          <p:nvPr/>
        </p:nvSpPr>
        <p:spPr>
          <a:xfrm>
            <a:off x="4166383"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Chevron 66">
            <a:extLst>
              <a:ext uri="{FF2B5EF4-FFF2-40B4-BE49-F238E27FC236}">
                <a16:creationId xmlns:a16="http://schemas.microsoft.com/office/drawing/2014/main" xmlns="" id="{5ADEF965-72E0-4CEA-A253-B020F0F0AC99}"/>
              </a:ext>
            </a:extLst>
          </p:cNvPr>
          <p:cNvSpPr/>
          <p:nvPr/>
        </p:nvSpPr>
        <p:spPr>
          <a:xfrm>
            <a:off x="4578761" y="400933"/>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Pentagon 67">
            <a:extLst>
              <a:ext uri="{FF2B5EF4-FFF2-40B4-BE49-F238E27FC236}">
                <a16:creationId xmlns:a16="http://schemas.microsoft.com/office/drawing/2014/main" xmlns="" id="{5310FA27-5804-4A3C-AB29-1DA5232F9794}"/>
              </a:ext>
            </a:extLst>
          </p:cNvPr>
          <p:cNvSpPr/>
          <p:nvPr/>
        </p:nvSpPr>
        <p:spPr>
          <a:xfrm>
            <a:off x="-58376" y="240769"/>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t>SAIFI 2017-2020</a:t>
            </a:r>
          </a:p>
        </p:txBody>
      </p:sp>
      <p:sp>
        <p:nvSpPr>
          <p:cNvPr id="69" name="Arrow: Chevron 68">
            <a:extLst>
              <a:ext uri="{FF2B5EF4-FFF2-40B4-BE49-F238E27FC236}">
                <a16:creationId xmlns:a16="http://schemas.microsoft.com/office/drawing/2014/main" xmlns="" id="{72B5DA5D-A071-4705-959E-A09641C2922B}"/>
              </a:ext>
            </a:extLst>
          </p:cNvPr>
          <p:cNvSpPr/>
          <p:nvPr/>
        </p:nvSpPr>
        <p:spPr>
          <a:xfrm>
            <a:off x="3720292" y="240769"/>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hevron 70">
            <a:extLst>
              <a:ext uri="{FF2B5EF4-FFF2-40B4-BE49-F238E27FC236}">
                <a16:creationId xmlns:a16="http://schemas.microsoft.com/office/drawing/2014/main" xmlns="" id="{87298F56-F865-42EF-9E1E-2D4E4E317658}"/>
              </a:ext>
            </a:extLst>
          </p:cNvPr>
          <p:cNvSpPr/>
          <p:nvPr/>
        </p:nvSpPr>
        <p:spPr>
          <a:xfrm>
            <a:off x="4108007" y="240769"/>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xmlns="" id="{AA29D272-6127-4BFC-86C2-9704BDAC4E4A}"/>
              </a:ext>
            </a:extLst>
          </p:cNvPr>
          <p:cNvSpPr/>
          <p:nvPr/>
        </p:nvSpPr>
        <p:spPr>
          <a:xfrm>
            <a:off x="4520385" y="240769"/>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xmlns="" id="{3FC30841-141C-49A8-AF74-D5EDED6B3653}"/>
              </a:ext>
            </a:extLst>
          </p:cNvPr>
          <p:cNvSpPr/>
          <p:nvPr/>
        </p:nvSpPr>
        <p:spPr>
          <a:xfrm>
            <a:off x="150288" y="4353620"/>
            <a:ext cx="5410377" cy="1145893"/>
          </a:xfrm>
          <a:prstGeom prst="round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428;p26">
            <a:extLst>
              <a:ext uri="{FF2B5EF4-FFF2-40B4-BE49-F238E27FC236}">
                <a16:creationId xmlns:a16="http://schemas.microsoft.com/office/drawing/2014/main" xmlns="" id="{49205A6B-4A43-4198-8A72-260369F5AE96}"/>
              </a:ext>
            </a:extLst>
          </p:cNvPr>
          <p:cNvSpPr txBox="1">
            <a:spLocks/>
          </p:cNvSpPr>
          <p:nvPr/>
        </p:nvSpPr>
        <p:spPr>
          <a:xfrm>
            <a:off x="276589" y="4526845"/>
            <a:ext cx="5157773" cy="7553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just"/>
            <a:r>
              <a:rPr lang="en-US" b="1" dirty="0">
                <a:solidFill>
                  <a:schemeClr val="tx1">
                    <a:lumMod val="65000"/>
                    <a:lumOff val="35000"/>
                  </a:schemeClr>
                </a:solidFill>
                <a:latin typeface="Tw Cen MT" panose="020B0602020104020603" pitchFamily="34" charset="0"/>
                <a:ea typeface="Myriad Pro" charset="0"/>
                <a:cs typeface="Myriad Pro" charset="0"/>
              </a:rPr>
              <a:t>Dari 2017-2020 SAIFI </a:t>
            </a:r>
            <a:r>
              <a:rPr lang="en-US" b="1" dirty="0" err="1">
                <a:solidFill>
                  <a:schemeClr val="tx1">
                    <a:lumMod val="65000"/>
                    <a:lumOff val="35000"/>
                  </a:schemeClr>
                </a:solidFill>
                <a:latin typeface="Tw Cen MT" panose="020B0602020104020603" pitchFamily="34" charset="0"/>
                <a:ea typeface="Myriad Pro" charset="0"/>
                <a:cs typeface="Myriad Pro" charset="0"/>
              </a:rPr>
              <a:t>distribusi</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mengalami</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penurunan</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secara</a:t>
            </a:r>
            <a:r>
              <a:rPr lang="en-US" b="1" dirty="0">
                <a:solidFill>
                  <a:schemeClr val="tx1">
                    <a:lumMod val="65000"/>
                    <a:lumOff val="35000"/>
                  </a:schemeClr>
                </a:solidFill>
                <a:latin typeface="Tw Cen MT" panose="020B0602020104020603" pitchFamily="34" charset="0"/>
                <a:ea typeface="Myriad Pro" charset="0"/>
                <a:cs typeface="Myriad Pro" charset="0"/>
              </a:rPr>
              <a:t> SUSTAINABLE</a:t>
            </a:r>
          </a:p>
        </p:txBody>
      </p:sp>
      <p:sp>
        <p:nvSpPr>
          <p:cNvPr id="87" name="Rectangle: Rounded Corners 86">
            <a:extLst>
              <a:ext uri="{FF2B5EF4-FFF2-40B4-BE49-F238E27FC236}">
                <a16:creationId xmlns:a16="http://schemas.microsoft.com/office/drawing/2014/main" xmlns="" id="{B70C07C7-A67A-4C66-80BB-5D8C96DB5ED4}"/>
              </a:ext>
            </a:extLst>
          </p:cNvPr>
          <p:cNvSpPr/>
          <p:nvPr/>
        </p:nvSpPr>
        <p:spPr>
          <a:xfrm>
            <a:off x="128490" y="1528252"/>
            <a:ext cx="5410377" cy="2360842"/>
          </a:xfrm>
          <a:prstGeom prst="round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hart 20">
            <a:extLst>
              <a:ext uri="{FF2B5EF4-FFF2-40B4-BE49-F238E27FC236}">
                <a16:creationId xmlns:a16="http://schemas.microsoft.com/office/drawing/2014/main" xmlns="" id="{06ABFD94-5FF1-4A5D-AC57-239196EF299B}"/>
              </a:ext>
            </a:extLst>
          </p:cNvPr>
          <p:cNvGraphicFramePr>
            <a:graphicFrameLocks/>
          </p:cNvGraphicFramePr>
          <p:nvPr>
            <p:extLst>
              <p:ext uri="{D42A27DB-BD31-4B8C-83A1-F6EECF244321}">
                <p14:modId xmlns:p14="http://schemas.microsoft.com/office/powerpoint/2010/main" val="1923269210"/>
              </p:ext>
            </p:extLst>
          </p:nvPr>
        </p:nvGraphicFramePr>
        <p:xfrm>
          <a:off x="219505" y="1612470"/>
          <a:ext cx="5038675" cy="25637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hart 21">
            <a:extLst>
              <a:ext uri="{FF2B5EF4-FFF2-40B4-BE49-F238E27FC236}">
                <a16:creationId xmlns:a16="http://schemas.microsoft.com/office/drawing/2014/main" xmlns="" id="{E8DA7C7C-D63B-4CA5-B95D-01E718FC1E00}"/>
              </a:ext>
            </a:extLst>
          </p:cNvPr>
          <p:cNvGraphicFramePr>
            <a:graphicFrameLocks/>
          </p:cNvGraphicFramePr>
          <p:nvPr>
            <p:extLst>
              <p:ext uri="{D42A27DB-BD31-4B8C-83A1-F6EECF244321}">
                <p14:modId xmlns:p14="http://schemas.microsoft.com/office/powerpoint/2010/main" val="730177815"/>
              </p:ext>
            </p:extLst>
          </p:nvPr>
        </p:nvGraphicFramePr>
        <p:xfrm>
          <a:off x="6096526" y="162559"/>
          <a:ext cx="5966984" cy="33570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a:extLst>
              <a:ext uri="{FF2B5EF4-FFF2-40B4-BE49-F238E27FC236}">
                <a16:creationId xmlns:a16="http://schemas.microsoft.com/office/drawing/2014/main" xmlns="" id="{B0165B08-8C21-4964-B810-5F17026623ED}"/>
              </a:ext>
            </a:extLst>
          </p:cNvPr>
          <p:cNvGraphicFramePr>
            <a:graphicFrameLocks/>
          </p:cNvGraphicFramePr>
          <p:nvPr>
            <p:extLst>
              <p:ext uri="{D42A27DB-BD31-4B8C-83A1-F6EECF244321}">
                <p14:modId xmlns:p14="http://schemas.microsoft.com/office/powerpoint/2010/main" val="3662499935"/>
              </p:ext>
            </p:extLst>
          </p:nvPr>
        </p:nvGraphicFramePr>
        <p:xfrm>
          <a:off x="6025597" y="88264"/>
          <a:ext cx="5966984" cy="33570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xmlns="" id="{35831A3E-8992-4B02-9ACC-5CA6AA19DB97}"/>
              </a:ext>
            </a:extLst>
          </p:cNvPr>
          <p:cNvGraphicFramePr>
            <a:graphicFrameLocks/>
          </p:cNvGraphicFramePr>
          <p:nvPr>
            <p:extLst>
              <p:ext uri="{D42A27DB-BD31-4B8C-83A1-F6EECF244321}">
                <p14:modId xmlns:p14="http://schemas.microsoft.com/office/powerpoint/2010/main" val="4169935196"/>
              </p:ext>
            </p:extLst>
          </p:nvPr>
        </p:nvGraphicFramePr>
        <p:xfrm>
          <a:off x="6386724" y="3989396"/>
          <a:ext cx="2370251" cy="27563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a:extLst>
              <a:ext uri="{FF2B5EF4-FFF2-40B4-BE49-F238E27FC236}">
                <a16:creationId xmlns:a16="http://schemas.microsoft.com/office/drawing/2014/main" xmlns="" id="{A68A72BE-43F9-4777-8C4D-8A456DEDC585}"/>
              </a:ext>
            </a:extLst>
          </p:cNvPr>
          <p:cNvGraphicFramePr>
            <a:graphicFrameLocks/>
          </p:cNvGraphicFramePr>
          <p:nvPr>
            <p:extLst>
              <p:ext uri="{D42A27DB-BD31-4B8C-83A1-F6EECF244321}">
                <p14:modId xmlns:p14="http://schemas.microsoft.com/office/powerpoint/2010/main" val="1325025720"/>
              </p:ext>
            </p:extLst>
          </p:nvPr>
        </p:nvGraphicFramePr>
        <p:xfrm>
          <a:off x="9295822" y="3953366"/>
          <a:ext cx="2476967" cy="2792378"/>
        </p:xfrm>
        <a:graphic>
          <a:graphicData uri="http://schemas.openxmlformats.org/drawingml/2006/chart">
            <c:chart xmlns:c="http://schemas.openxmlformats.org/drawingml/2006/chart" xmlns:r="http://schemas.openxmlformats.org/officeDocument/2006/relationships" r:id="rId6"/>
          </a:graphicData>
        </a:graphic>
      </p:graphicFrame>
      <p:sp>
        <p:nvSpPr>
          <p:cNvPr id="26" name="Rectangle: Rounded Corners 25">
            <a:extLst>
              <a:ext uri="{FF2B5EF4-FFF2-40B4-BE49-F238E27FC236}">
                <a16:creationId xmlns:a16="http://schemas.microsoft.com/office/drawing/2014/main" xmlns="" id="{44C6C5E7-5D9A-49D3-83A0-EC398DE89E76}"/>
              </a:ext>
            </a:extLst>
          </p:cNvPr>
          <p:cNvSpPr/>
          <p:nvPr/>
        </p:nvSpPr>
        <p:spPr>
          <a:xfrm>
            <a:off x="7102144" y="3776513"/>
            <a:ext cx="3784940" cy="328793"/>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dirty="0"/>
              <a:t>KOMPOSISI SAIDI</a:t>
            </a:r>
          </a:p>
        </p:txBody>
      </p:sp>
      <p:sp>
        <p:nvSpPr>
          <p:cNvPr id="88" name="Rectangle: Rounded Corners 87">
            <a:extLst>
              <a:ext uri="{FF2B5EF4-FFF2-40B4-BE49-F238E27FC236}">
                <a16:creationId xmlns:a16="http://schemas.microsoft.com/office/drawing/2014/main" xmlns="" id="{FD6FBC63-310A-48F0-B42B-06C4A0D9DC3F}"/>
              </a:ext>
            </a:extLst>
          </p:cNvPr>
          <p:cNvSpPr/>
          <p:nvPr/>
        </p:nvSpPr>
        <p:spPr>
          <a:xfrm>
            <a:off x="7041184" y="3724697"/>
            <a:ext cx="3784940" cy="328793"/>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b="1" dirty="0"/>
              <a:t>KOMPOSISI SAIFI</a:t>
            </a:r>
          </a:p>
        </p:txBody>
      </p:sp>
    </p:spTree>
    <p:extLst>
      <p:ext uri="{BB962C8B-B14F-4D97-AF65-F5344CB8AC3E}">
        <p14:creationId xmlns:p14="http://schemas.microsoft.com/office/powerpoint/2010/main" val="3342084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hart 33">
            <a:extLst>
              <a:ext uri="{FF2B5EF4-FFF2-40B4-BE49-F238E27FC236}">
                <a16:creationId xmlns:a16="http://schemas.microsoft.com/office/drawing/2014/main" xmlns="" id="{4A44A338-2292-4A54-B4FA-E17828DE37CC}"/>
              </a:ext>
            </a:extLst>
          </p:cNvPr>
          <p:cNvGraphicFramePr>
            <a:graphicFrameLocks/>
          </p:cNvGraphicFramePr>
          <p:nvPr>
            <p:extLst>
              <p:ext uri="{D42A27DB-BD31-4B8C-83A1-F6EECF244321}">
                <p14:modId xmlns:p14="http://schemas.microsoft.com/office/powerpoint/2010/main" val="2957880378"/>
              </p:ext>
            </p:extLst>
          </p:nvPr>
        </p:nvGraphicFramePr>
        <p:xfrm>
          <a:off x="905140" y="1766782"/>
          <a:ext cx="5162945" cy="1824600"/>
        </p:xfrm>
        <a:graphic>
          <a:graphicData uri="http://schemas.openxmlformats.org/drawingml/2006/chart">
            <c:chart xmlns:c="http://schemas.openxmlformats.org/drawingml/2006/chart" xmlns:r="http://schemas.openxmlformats.org/officeDocument/2006/relationships" r:id="rId2"/>
          </a:graphicData>
        </a:graphic>
      </p:graphicFrame>
      <p:sp>
        <p:nvSpPr>
          <p:cNvPr id="82" name="Flowchart: Process 81">
            <a:extLst>
              <a:ext uri="{FF2B5EF4-FFF2-40B4-BE49-F238E27FC236}">
                <a16:creationId xmlns:a16="http://schemas.microsoft.com/office/drawing/2014/main" xmlns="" id="{DEE3D072-2831-4DD7-86E0-0082669F22E0}"/>
              </a:ext>
            </a:extLst>
          </p:cNvPr>
          <p:cNvSpPr/>
          <p:nvPr/>
        </p:nvSpPr>
        <p:spPr>
          <a:xfrm>
            <a:off x="6463429" y="152400"/>
            <a:ext cx="5728571" cy="6705600"/>
          </a:xfrm>
          <a:prstGeom prst="flowChartProces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ocess 6">
            <a:extLst>
              <a:ext uri="{FF2B5EF4-FFF2-40B4-BE49-F238E27FC236}">
                <a16:creationId xmlns:a16="http://schemas.microsoft.com/office/drawing/2014/main" xmlns="" id="{A1C1AB93-29EA-4FB7-91F5-87C3A390E828}"/>
              </a:ext>
            </a:extLst>
          </p:cNvPr>
          <p:cNvSpPr/>
          <p:nvPr/>
        </p:nvSpPr>
        <p:spPr>
          <a:xfrm>
            <a:off x="6393080" y="0"/>
            <a:ext cx="5671595" cy="6786880"/>
          </a:xfrm>
          <a:prstGeom prst="flowChartProcess">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Pentagon 63">
            <a:extLst>
              <a:ext uri="{FF2B5EF4-FFF2-40B4-BE49-F238E27FC236}">
                <a16:creationId xmlns:a16="http://schemas.microsoft.com/office/drawing/2014/main" xmlns="" id="{4E64E31D-8FAA-4F84-8CAE-C084F7335BCC}"/>
              </a:ext>
            </a:extLst>
          </p:cNvPr>
          <p:cNvSpPr/>
          <p:nvPr/>
        </p:nvSpPr>
        <p:spPr>
          <a:xfrm>
            <a:off x="0" y="215740"/>
            <a:ext cx="4224759" cy="840230"/>
          </a:xfrm>
          <a:prstGeom prst="homePlat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Chevron 64">
            <a:extLst>
              <a:ext uri="{FF2B5EF4-FFF2-40B4-BE49-F238E27FC236}">
                <a16:creationId xmlns:a16="http://schemas.microsoft.com/office/drawing/2014/main" xmlns="" id="{0C352F5F-8258-401D-A41A-2D66C16B14E7}"/>
              </a:ext>
            </a:extLst>
          </p:cNvPr>
          <p:cNvSpPr/>
          <p:nvPr/>
        </p:nvSpPr>
        <p:spPr>
          <a:xfrm>
            <a:off x="3778668"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xmlns="" id="{45EFE242-818B-4496-8EFC-9D776861E3B8}"/>
              </a:ext>
            </a:extLst>
          </p:cNvPr>
          <p:cNvSpPr/>
          <p:nvPr/>
        </p:nvSpPr>
        <p:spPr>
          <a:xfrm>
            <a:off x="4166383"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Arrow: Chevron 66">
            <a:extLst>
              <a:ext uri="{FF2B5EF4-FFF2-40B4-BE49-F238E27FC236}">
                <a16:creationId xmlns:a16="http://schemas.microsoft.com/office/drawing/2014/main" xmlns="" id="{5ADEF965-72E0-4CEA-A253-B020F0F0AC99}"/>
              </a:ext>
            </a:extLst>
          </p:cNvPr>
          <p:cNvSpPr/>
          <p:nvPr/>
        </p:nvSpPr>
        <p:spPr>
          <a:xfrm>
            <a:off x="4578761" y="215740"/>
            <a:ext cx="840230" cy="840230"/>
          </a:xfrm>
          <a:prstGeom prst="chevron">
            <a:avLst>
              <a:gd name="adj" fmla="val 5121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Arrow: Pentagon 67">
            <a:extLst>
              <a:ext uri="{FF2B5EF4-FFF2-40B4-BE49-F238E27FC236}">
                <a16:creationId xmlns:a16="http://schemas.microsoft.com/office/drawing/2014/main" xmlns="" id="{5310FA27-5804-4A3C-AB29-1DA5232F9794}"/>
              </a:ext>
            </a:extLst>
          </p:cNvPr>
          <p:cNvSpPr/>
          <p:nvPr/>
        </p:nvSpPr>
        <p:spPr>
          <a:xfrm>
            <a:off x="-58376" y="55576"/>
            <a:ext cx="4224759" cy="840230"/>
          </a:xfrm>
          <a:prstGeom prst="homePlate">
            <a:avLst/>
          </a:prstGeom>
          <a:solidFill>
            <a:srgbClr val="3F4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600" b="1" dirty="0"/>
              <a:t>SAIFI 2020</a:t>
            </a:r>
          </a:p>
        </p:txBody>
      </p:sp>
      <p:sp>
        <p:nvSpPr>
          <p:cNvPr id="69" name="Arrow: Chevron 68">
            <a:extLst>
              <a:ext uri="{FF2B5EF4-FFF2-40B4-BE49-F238E27FC236}">
                <a16:creationId xmlns:a16="http://schemas.microsoft.com/office/drawing/2014/main" xmlns="" id="{72B5DA5D-A071-4705-959E-A09641C2922B}"/>
              </a:ext>
            </a:extLst>
          </p:cNvPr>
          <p:cNvSpPr/>
          <p:nvPr/>
        </p:nvSpPr>
        <p:spPr>
          <a:xfrm>
            <a:off x="3720292" y="55576"/>
            <a:ext cx="840230" cy="840230"/>
          </a:xfrm>
          <a:prstGeom prst="chevron">
            <a:avLst>
              <a:gd name="adj" fmla="val 51210"/>
            </a:avLst>
          </a:prstGeom>
          <a:solidFill>
            <a:srgbClr val="089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Arrow: Chevron 70">
            <a:extLst>
              <a:ext uri="{FF2B5EF4-FFF2-40B4-BE49-F238E27FC236}">
                <a16:creationId xmlns:a16="http://schemas.microsoft.com/office/drawing/2014/main" xmlns="" id="{87298F56-F865-42EF-9E1E-2D4E4E317658}"/>
              </a:ext>
            </a:extLst>
          </p:cNvPr>
          <p:cNvSpPr/>
          <p:nvPr/>
        </p:nvSpPr>
        <p:spPr>
          <a:xfrm>
            <a:off x="4108007" y="55576"/>
            <a:ext cx="840230" cy="840230"/>
          </a:xfrm>
          <a:prstGeom prst="chevron">
            <a:avLst>
              <a:gd name="adj" fmla="val 5121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Arrow: Chevron 71">
            <a:extLst>
              <a:ext uri="{FF2B5EF4-FFF2-40B4-BE49-F238E27FC236}">
                <a16:creationId xmlns:a16="http://schemas.microsoft.com/office/drawing/2014/main" xmlns="" id="{AA29D272-6127-4BFC-86C2-9704BDAC4E4A}"/>
              </a:ext>
            </a:extLst>
          </p:cNvPr>
          <p:cNvSpPr/>
          <p:nvPr/>
        </p:nvSpPr>
        <p:spPr>
          <a:xfrm>
            <a:off x="4520385" y="55576"/>
            <a:ext cx="840230" cy="840230"/>
          </a:xfrm>
          <a:prstGeom prst="chevron">
            <a:avLst>
              <a:gd name="adj" fmla="val 5121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xmlns="" id="{05F8E615-0AEA-402D-BC0F-83A841CDAC98}"/>
              </a:ext>
            </a:extLst>
          </p:cNvPr>
          <p:cNvSpPr/>
          <p:nvPr/>
        </p:nvSpPr>
        <p:spPr>
          <a:xfrm>
            <a:off x="6544446" y="5478434"/>
            <a:ext cx="5410377" cy="1145893"/>
          </a:xfrm>
          <a:prstGeom prst="round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hart 26">
            <a:extLst>
              <a:ext uri="{FF2B5EF4-FFF2-40B4-BE49-F238E27FC236}">
                <a16:creationId xmlns:a16="http://schemas.microsoft.com/office/drawing/2014/main" xmlns="" id="{F255A874-37D3-43FB-85AF-86DCDD8323D4}"/>
              </a:ext>
            </a:extLst>
          </p:cNvPr>
          <p:cNvGraphicFramePr>
            <a:graphicFrameLocks/>
          </p:cNvGraphicFramePr>
          <p:nvPr>
            <p:extLst>
              <p:ext uri="{D42A27DB-BD31-4B8C-83A1-F6EECF244321}">
                <p14:modId xmlns:p14="http://schemas.microsoft.com/office/powerpoint/2010/main" val="2928943189"/>
              </p:ext>
            </p:extLst>
          </p:nvPr>
        </p:nvGraphicFramePr>
        <p:xfrm>
          <a:off x="427278" y="1199141"/>
          <a:ext cx="5577145" cy="29598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a:extLst>
              <a:ext uri="{FF2B5EF4-FFF2-40B4-BE49-F238E27FC236}">
                <a16:creationId xmlns:a16="http://schemas.microsoft.com/office/drawing/2014/main" xmlns="" id="{D960281D-0822-4E7D-862D-A9C2CB2ABF73}"/>
              </a:ext>
            </a:extLst>
          </p:cNvPr>
          <p:cNvGraphicFramePr>
            <a:graphicFrameLocks/>
          </p:cNvGraphicFramePr>
          <p:nvPr>
            <p:extLst>
              <p:ext uri="{D42A27DB-BD31-4B8C-83A1-F6EECF244321}">
                <p14:modId xmlns:p14="http://schemas.microsoft.com/office/powerpoint/2010/main" val="1853924886"/>
              </p:ext>
            </p:extLst>
          </p:nvPr>
        </p:nvGraphicFramePr>
        <p:xfrm>
          <a:off x="427279" y="4181359"/>
          <a:ext cx="5577144" cy="254726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35">
            <a:extLst>
              <a:ext uri="{FF2B5EF4-FFF2-40B4-BE49-F238E27FC236}">
                <a16:creationId xmlns:a16="http://schemas.microsoft.com/office/drawing/2014/main" xmlns="" id="{27D348E6-E6BF-4970-A358-1AAAD8D8149B}"/>
              </a:ext>
            </a:extLst>
          </p:cNvPr>
          <p:cNvGraphicFramePr>
            <a:graphicFrameLocks/>
          </p:cNvGraphicFramePr>
          <p:nvPr>
            <p:extLst>
              <p:ext uri="{D42A27DB-BD31-4B8C-83A1-F6EECF244321}">
                <p14:modId xmlns:p14="http://schemas.microsoft.com/office/powerpoint/2010/main" val="273269773"/>
              </p:ext>
            </p:extLst>
          </p:nvPr>
        </p:nvGraphicFramePr>
        <p:xfrm>
          <a:off x="7275140" y="878881"/>
          <a:ext cx="3970627" cy="4702423"/>
        </p:xfrm>
        <a:graphic>
          <a:graphicData uri="http://schemas.openxmlformats.org/drawingml/2006/chart">
            <c:chart xmlns:c="http://schemas.openxmlformats.org/drawingml/2006/chart" xmlns:r="http://schemas.openxmlformats.org/officeDocument/2006/relationships" r:id="rId5"/>
          </a:graphicData>
        </a:graphic>
      </p:graphicFrame>
      <p:sp>
        <p:nvSpPr>
          <p:cNvPr id="37" name="Google Shape;428;p26">
            <a:extLst>
              <a:ext uri="{FF2B5EF4-FFF2-40B4-BE49-F238E27FC236}">
                <a16:creationId xmlns:a16="http://schemas.microsoft.com/office/drawing/2014/main" xmlns="" id="{DF1898A1-FAA0-49B8-BE2D-025A1C193CBA}"/>
              </a:ext>
            </a:extLst>
          </p:cNvPr>
          <p:cNvSpPr txBox="1">
            <a:spLocks/>
          </p:cNvSpPr>
          <p:nvPr/>
        </p:nvSpPr>
        <p:spPr>
          <a:xfrm>
            <a:off x="6790149" y="5799924"/>
            <a:ext cx="4877456" cy="56752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just"/>
            <a:r>
              <a:rPr lang="en-US" b="1" dirty="0" err="1">
                <a:solidFill>
                  <a:schemeClr val="tx1">
                    <a:lumMod val="65000"/>
                    <a:lumOff val="35000"/>
                  </a:schemeClr>
                </a:solidFill>
                <a:latin typeface="Tw Cen MT" panose="020B0602020104020603" pitchFamily="34" charset="0"/>
                <a:ea typeface="Myriad Pro" charset="0"/>
                <a:cs typeface="Myriad Pro" charset="0"/>
              </a:rPr>
              <a:t>Sampai</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dengan</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Juni</a:t>
            </a:r>
            <a:r>
              <a:rPr lang="en-US" b="1" dirty="0">
                <a:solidFill>
                  <a:schemeClr val="tx1">
                    <a:lumMod val="65000"/>
                    <a:lumOff val="35000"/>
                  </a:schemeClr>
                </a:solidFill>
                <a:latin typeface="Tw Cen MT" panose="020B0602020104020603" pitchFamily="34" charset="0"/>
                <a:ea typeface="Myriad Pro" charset="0"/>
                <a:cs typeface="Myriad Pro" charset="0"/>
              </a:rPr>
              <a:t> 2020 </a:t>
            </a:r>
            <a:r>
              <a:rPr lang="en-US" b="1" dirty="0" err="1">
                <a:solidFill>
                  <a:schemeClr val="tx1">
                    <a:lumMod val="65000"/>
                    <a:lumOff val="35000"/>
                  </a:schemeClr>
                </a:solidFill>
                <a:latin typeface="Tw Cen MT" panose="020B0602020104020603" pitchFamily="34" charset="0"/>
                <a:ea typeface="Myriad Pro" charset="0"/>
                <a:cs typeface="Myriad Pro" charset="0"/>
              </a:rPr>
              <a:t>pencapaian</a:t>
            </a:r>
            <a:r>
              <a:rPr lang="en-US" b="1" dirty="0">
                <a:solidFill>
                  <a:schemeClr val="tx1">
                    <a:lumMod val="65000"/>
                    <a:lumOff val="35000"/>
                  </a:schemeClr>
                </a:solidFill>
                <a:latin typeface="Tw Cen MT" panose="020B0602020104020603" pitchFamily="34" charset="0"/>
                <a:ea typeface="Myriad Pro" charset="0"/>
                <a:cs typeface="Myriad Pro" charset="0"/>
              </a:rPr>
              <a:t> SAIFI 3,90 kali/</a:t>
            </a:r>
            <a:r>
              <a:rPr lang="en-US" b="1" dirty="0" err="1">
                <a:solidFill>
                  <a:schemeClr val="tx1">
                    <a:lumMod val="65000"/>
                    <a:lumOff val="35000"/>
                  </a:schemeClr>
                </a:solidFill>
                <a:latin typeface="Tw Cen MT" panose="020B0602020104020603" pitchFamily="34" charset="0"/>
                <a:ea typeface="Myriad Pro" charset="0"/>
                <a:cs typeface="Myriad Pro" charset="0"/>
              </a:rPr>
              <a:t>plg</a:t>
            </a:r>
            <a:r>
              <a:rPr lang="en-US" b="1" dirty="0">
                <a:solidFill>
                  <a:schemeClr val="tx1">
                    <a:lumMod val="65000"/>
                    <a:lumOff val="35000"/>
                  </a:schemeClr>
                </a:solidFill>
                <a:latin typeface="Tw Cen MT" panose="020B0602020104020603" pitchFamily="34" charset="0"/>
                <a:ea typeface="Myriad Pro" charset="0"/>
                <a:cs typeface="Myriad Pro" charset="0"/>
              </a:rPr>
              <a:t> </a:t>
            </a:r>
            <a:r>
              <a:rPr lang="en-US" b="1" dirty="0" err="1">
                <a:solidFill>
                  <a:schemeClr val="tx1">
                    <a:lumMod val="65000"/>
                    <a:lumOff val="35000"/>
                  </a:schemeClr>
                </a:solidFill>
                <a:latin typeface="Tw Cen MT" panose="020B0602020104020603" pitchFamily="34" charset="0"/>
                <a:ea typeface="Myriad Pro" charset="0"/>
                <a:cs typeface="Myriad Pro" charset="0"/>
              </a:rPr>
              <a:t>dari</a:t>
            </a:r>
            <a:r>
              <a:rPr lang="en-US" b="1" dirty="0">
                <a:solidFill>
                  <a:schemeClr val="tx1">
                    <a:lumMod val="65000"/>
                    <a:lumOff val="35000"/>
                  </a:schemeClr>
                </a:solidFill>
                <a:latin typeface="Tw Cen MT" panose="020B0602020104020603" pitchFamily="34" charset="0"/>
                <a:ea typeface="Myriad Pro" charset="0"/>
                <a:cs typeface="Myriad Pro" charset="0"/>
              </a:rPr>
              <a:t> target </a:t>
            </a:r>
            <a:r>
              <a:rPr lang="en-US" b="1" dirty="0" err="1">
                <a:solidFill>
                  <a:schemeClr val="tx1">
                    <a:lumMod val="65000"/>
                    <a:lumOff val="35000"/>
                  </a:schemeClr>
                </a:solidFill>
                <a:latin typeface="Tw Cen MT" panose="020B0602020104020603" pitchFamily="34" charset="0"/>
                <a:ea typeface="Myriad Pro" charset="0"/>
                <a:cs typeface="Myriad Pro" charset="0"/>
              </a:rPr>
              <a:t>sebesar</a:t>
            </a:r>
            <a:r>
              <a:rPr lang="en-US" b="1" dirty="0">
                <a:solidFill>
                  <a:schemeClr val="tx1">
                    <a:lumMod val="65000"/>
                    <a:lumOff val="35000"/>
                  </a:schemeClr>
                </a:solidFill>
                <a:latin typeface="Tw Cen MT" panose="020B0602020104020603" pitchFamily="34" charset="0"/>
                <a:ea typeface="Myriad Pro" charset="0"/>
                <a:cs typeface="Myriad Pro" charset="0"/>
              </a:rPr>
              <a:t> 4,86 kali/</a:t>
            </a:r>
            <a:r>
              <a:rPr lang="en-US" b="1" dirty="0" err="1">
                <a:solidFill>
                  <a:schemeClr val="tx1">
                    <a:lumMod val="65000"/>
                    <a:lumOff val="35000"/>
                  </a:schemeClr>
                </a:solidFill>
                <a:latin typeface="Tw Cen MT" panose="020B0602020104020603" pitchFamily="34" charset="0"/>
                <a:ea typeface="Myriad Pro" charset="0"/>
                <a:cs typeface="Myriad Pro" charset="0"/>
              </a:rPr>
              <a:t>plg</a:t>
            </a:r>
            <a:endParaRPr lang="en-US" b="1" dirty="0">
              <a:solidFill>
                <a:schemeClr val="tx1">
                  <a:lumMod val="65000"/>
                  <a:lumOff val="35000"/>
                </a:schemeClr>
              </a:solidFill>
              <a:latin typeface="Tw Cen MT" panose="020B0602020104020603" pitchFamily="34" charset="0"/>
              <a:ea typeface="Myriad Pro" charset="0"/>
              <a:cs typeface="Myriad Pro" charset="0"/>
            </a:endParaRPr>
          </a:p>
        </p:txBody>
      </p:sp>
      <p:grpSp>
        <p:nvGrpSpPr>
          <p:cNvPr id="18" name="Group 17">
            <a:extLst>
              <a:ext uri="{FF2B5EF4-FFF2-40B4-BE49-F238E27FC236}">
                <a16:creationId xmlns:a16="http://schemas.microsoft.com/office/drawing/2014/main" xmlns="" id="{BB065A50-88DD-4B4B-9569-D05D767FF915}"/>
              </a:ext>
            </a:extLst>
          </p:cNvPr>
          <p:cNvGrpSpPr/>
          <p:nvPr/>
        </p:nvGrpSpPr>
        <p:grpSpPr>
          <a:xfrm>
            <a:off x="10261321" y="179547"/>
            <a:ext cx="1526100" cy="515214"/>
            <a:chOff x="9309498" y="641714"/>
            <a:chExt cx="1526100" cy="515214"/>
          </a:xfrm>
          <a:noFill/>
        </p:grpSpPr>
        <p:sp>
          <p:nvSpPr>
            <p:cNvPr id="19" name="Rectangle 18">
              <a:extLst>
                <a:ext uri="{FF2B5EF4-FFF2-40B4-BE49-F238E27FC236}">
                  <a16:creationId xmlns:a16="http://schemas.microsoft.com/office/drawing/2014/main" xmlns="" id="{01386408-9B9A-42AA-B79F-DA3639E7E8E2}"/>
                </a:ext>
              </a:extLst>
            </p:cNvPr>
            <p:cNvSpPr/>
            <p:nvPr/>
          </p:nvSpPr>
          <p:spPr>
            <a:xfrm>
              <a:off x="9309498" y="641714"/>
              <a:ext cx="1526100" cy="5152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Hasil gambar untuk pln logo png">
              <a:extLst>
                <a:ext uri="{FF2B5EF4-FFF2-40B4-BE49-F238E27FC236}">
                  <a16:creationId xmlns:a16="http://schemas.microsoft.com/office/drawing/2014/main" xmlns="" id="{828FA219-C25E-4C4C-AECE-3D9AEF074B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09498" y="641714"/>
              <a:ext cx="1436760" cy="515214"/>
            </a:xfrm>
            <a:prstGeom prst="rect">
              <a:avLst/>
            </a:prstGeom>
            <a:grpFill/>
          </p:spPr>
        </p:pic>
      </p:grpSp>
      <p:sp>
        <p:nvSpPr>
          <p:cNvPr id="21" name="Rectangle: Rounded Corners 20">
            <a:extLst>
              <a:ext uri="{FF2B5EF4-FFF2-40B4-BE49-F238E27FC236}">
                <a16:creationId xmlns:a16="http://schemas.microsoft.com/office/drawing/2014/main" xmlns="" id="{D4F6C88F-8268-4F16-9ED8-8C2306FB71E1}"/>
              </a:ext>
            </a:extLst>
          </p:cNvPr>
          <p:cNvSpPr/>
          <p:nvPr/>
        </p:nvSpPr>
        <p:spPr>
          <a:xfrm>
            <a:off x="6636255" y="895805"/>
            <a:ext cx="5283654" cy="4497997"/>
          </a:xfrm>
          <a:prstGeom prst="roundRect">
            <a:avLst/>
          </a:prstGeom>
          <a:noFill/>
          <a:ln w="44450">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593404"/>
      </p:ext>
    </p:extLst>
  </p:cSld>
  <p:clrMapOvr>
    <a:masterClrMapping/>
  </p:clrMapOvr>
</p:sld>
</file>

<file path=ppt/theme/theme1.xml><?xml version="1.0" encoding="utf-8"?>
<a:theme xmlns:a="http://schemas.openxmlformats.org/drawingml/2006/main" name="powerpoint 2020_16-9">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sz="4000" b="1" dirty="0" smtClean="0">
            <a:solidFill>
              <a:schemeClr val="bg1"/>
            </a:solidFill>
            <a:latin typeface="Myriad Pro" charset="0"/>
            <a:ea typeface="Myriad Pro" charset="0"/>
            <a:cs typeface="Myriad Pro" charset="0"/>
          </a:defRPr>
        </a:defPPr>
      </a:lstStyle>
    </a:txDef>
  </a:objectDefaults>
  <a:extraClrSchemeLst/>
  <a:extLst>
    <a:ext uri="{05A4C25C-085E-4340-85A3-A5531E510DB2}">
      <thm15:themeFamily xmlns:thm15="http://schemas.microsoft.com/office/thememl/2012/main" name="Presentation3" id="{F512942D-EE1B-4543-9AF8-55C7147C5F0B}" vid="{9A22C64B-F347-C841-831F-14C83D9E5125}"/>
    </a:ext>
  </a:extLst>
</a:theme>
</file>

<file path=ppt/theme/theme2.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powerpoint 2020_16-9</Template>
  <TotalTime>21448</TotalTime>
  <Words>2788</Words>
  <Application>Microsoft Office PowerPoint</Application>
  <PresentationFormat>Widescreen</PresentationFormat>
  <Paragraphs>697</Paragraphs>
  <Slides>40</Slides>
  <Notes>11</Notes>
  <HiddenSlides>0</HiddenSlides>
  <MMClips>0</MMClips>
  <ScaleCrop>false</ScaleCrop>
  <HeadingPairs>
    <vt:vector size="8" baseType="variant">
      <vt:variant>
        <vt:lpstr>Fonts Used</vt:lpstr>
      </vt:variant>
      <vt:variant>
        <vt:i4>21</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64" baseType="lpstr">
      <vt:lpstr>Arial Unicode MS</vt:lpstr>
      <vt:lpstr>Microsoft YaHei</vt:lpstr>
      <vt:lpstr>SimSun</vt:lpstr>
      <vt:lpstr>Adobe Gothic Std B</vt:lpstr>
      <vt:lpstr>Adobe Heiti Std R</vt:lpstr>
      <vt:lpstr>Agency FB</vt:lpstr>
      <vt:lpstr>Arial</vt:lpstr>
      <vt:lpstr>Arial Rounded MT Bold</vt:lpstr>
      <vt:lpstr>Bebas</vt:lpstr>
      <vt:lpstr>Calibri</vt:lpstr>
      <vt:lpstr>Candara</vt:lpstr>
      <vt:lpstr>Corbel</vt:lpstr>
      <vt:lpstr>Helvetica</vt:lpstr>
      <vt:lpstr>Microsoft Tai Le</vt:lpstr>
      <vt:lpstr>Myriad Arabic</vt:lpstr>
      <vt:lpstr>Myriad Pro</vt:lpstr>
      <vt:lpstr>Myriad Pro Light</vt:lpstr>
      <vt:lpstr>Staatliches</vt:lpstr>
      <vt:lpstr>Times New Roman</vt:lpstr>
      <vt:lpstr>Tw Cen MT</vt:lpstr>
      <vt:lpstr>Wingdings</vt:lpstr>
      <vt:lpstr>powerpoint 2020_16-9</vt:lpstr>
      <vt:lpstr>Office Theme</vt:lpstr>
      <vt:lpstr>CorelDRAW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lpstr>PowerPoint Presentation</vt:lpstr>
      <vt:lpstr>PowerPoint Presentation</vt:lpstr>
      <vt:lpstr>PowerPoint Presentation</vt:lpstr>
      <vt:lpstr>PowerPoint Presentation</vt:lpstr>
      <vt:lpstr>SCADA – DMS FUNCTION</vt:lpstr>
      <vt:lpstr>Standard Best Practice Global</vt:lpstr>
      <vt:lpstr>STANDARD LEVEL TNB</vt:lpstr>
      <vt:lpstr>BREAKTROUGH</vt:lpstr>
      <vt:lpstr>BHAKTI PDKB</vt:lpstr>
      <vt:lpstr>APEL PASUKAN</vt:lpstr>
      <vt:lpstr>PEMUTUS BERGERAK (PETER)</vt:lpstr>
      <vt:lpstr>SOP PEMELIHARAAN</vt:lpstr>
      <vt:lpstr>PowerPoint Presentation</vt:lpstr>
      <vt:lpstr>PowerPoint Presentation</vt:lpstr>
      <vt:lpstr>PowerPoint Presentation</vt:lpstr>
      <vt:lpstr>PowerPoint Presentation</vt:lpstr>
      <vt:lpstr>PEMELIHARAAN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 Mandasari</dc:creator>
  <cp:lastModifiedBy>Administrator</cp:lastModifiedBy>
  <cp:revision>645</cp:revision>
  <dcterms:created xsi:type="dcterms:W3CDTF">2020-01-22T06:53:54Z</dcterms:created>
  <dcterms:modified xsi:type="dcterms:W3CDTF">2021-01-25T11:07:10Z</dcterms:modified>
</cp:coreProperties>
</file>